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1796" r:id="rId2"/>
    <p:sldId id="1795" r:id="rId3"/>
    <p:sldId id="1798" r:id="rId4"/>
    <p:sldId id="1799" r:id="rId5"/>
    <p:sldId id="1800" r:id="rId6"/>
    <p:sldId id="1801" r:id="rId7"/>
    <p:sldId id="1811" r:id="rId8"/>
    <p:sldId id="1803" r:id="rId9"/>
    <p:sldId id="1812" r:id="rId10"/>
    <p:sldId id="1804" r:id="rId11"/>
    <p:sldId id="1805" r:id="rId12"/>
    <p:sldId id="1806" r:id="rId13"/>
    <p:sldId id="1807" r:id="rId14"/>
    <p:sldId id="1808" r:id="rId15"/>
    <p:sldId id="1809" r:id="rId16"/>
    <p:sldId id="1810" r:id="rId17"/>
    <p:sldId id="179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C4D2"/>
    <a:srgbClr val="F49401"/>
    <a:srgbClr val="000B49"/>
    <a:srgbClr val="F93043"/>
    <a:srgbClr val="FFEACA"/>
    <a:srgbClr val="FFAA19"/>
    <a:srgbClr val="031828"/>
    <a:srgbClr val="3E1B59"/>
    <a:srgbClr val="8CC026"/>
    <a:srgbClr val="EC6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60" autoAdjust="0"/>
    <p:restoredTop sz="94755" autoAdjust="0"/>
  </p:normalViewPr>
  <p:slideViewPr>
    <p:cSldViewPr snapToGrid="0">
      <p:cViewPr>
        <p:scale>
          <a:sx n="50" d="100"/>
          <a:sy n="50" d="100"/>
        </p:scale>
        <p:origin x="1987" y="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201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5F7126-B822-41AE-892A-5785A88118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C9FC90-499A-4ED1-BDAE-456DC3E3FD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87B3B-DE26-4C93-8722-1BA7A82C69F3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835687-B789-44CD-BDCB-64F27E5144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8C9B16-5263-468F-9A66-04713840689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8DF30F-227B-4DE2-B37C-EF4C3797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2311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D44844-CAE8-461C-85F6-688C358CA0E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C9200-E78B-43A9-8F44-FFDBE80EA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65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C9200-E78B-43A9-8F44-FFDBE80EA6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39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C9200-E78B-43A9-8F44-FFDBE80EA6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5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C9200-E78B-43A9-8F44-FFDBE80EA6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95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C9200-E78B-43A9-8F44-FFDBE80EA6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6B95D-0743-0883-480F-D5C2E4E42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3645D3-6539-C995-129E-8E51FD1532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2D0DDD-08C8-098C-4B7E-C22F30CDBC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0C9F0-924A-2479-2A11-3931F620AC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C9200-E78B-43A9-8F44-FFDBE80EA66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68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161EB5-93C9-6426-F317-A16EF0565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7E75AD-5488-0A0A-4321-B67CED10F0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75B3ED-3BF7-1483-57A2-66A8CFB95F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15376F-BD30-8835-A782-44AF68778E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C9200-E78B-43A9-8F44-FFDBE80EA66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45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2D45804F-1177-E9E0-744D-843D8118CC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37550" y="1263650"/>
            <a:ext cx="2971800" cy="45180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981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1728662" y="1872316"/>
            <a:ext cx="2652423" cy="2650043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marR="0" indent="0" algn="l" defTabSz="91421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latin typeface="Raleway Regular"/>
                <a:cs typeface="Raleway Regular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01178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2538616"/>
      </p:ext>
    </p:extLst>
  </p:cSld>
  <p:clrMapOvr>
    <a:masterClrMapping/>
  </p:clrMapOvr>
  <p:transition advClick="0" advTm="300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67719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70F8983B-8A55-C2E0-721C-267770A5401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21024" y="-28983"/>
            <a:ext cx="6217024" cy="6858000"/>
          </a:xfrm>
          <a:prstGeom prst="parallelogram">
            <a:avLst>
              <a:gd name="adj" fmla="val 55920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694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9DEC4FC0-FC43-6925-AE34-566B070270D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18900000">
            <a:off x="6569793" y="2452211"/>
            <a:ext cx="2179959" cy="2179959"/>
          </a:xfrm>
          <a:prstGeom prst="roundRect">
            <a:avLst/>
          </a:prstGeom>
          <a:blipFill dpi="0" rotWithShape="0">
            <a:blip r:embed="rId2">
              <a:alphaModFix amt="35000"/>
            </a:blip>
            <a:srcRect/>
            <a:tile tx="0" ty="0" sx="100000" sy="100000" flip="none" algn="tl"/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5B4C1B29-0A6A-0BED-35D9-9D130CF44E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rot="18900000">
            <a:off x="9582089" y="2452211"/>
            <a:ext cx="2179959" cy="2179959"/>
          </a:xfrm>
          <a:prstGeom prst="roundRect">
            <a:avLst/>
          </a:prstGeom>
          <a:blipFill dpi="0" rotWithShape="0">
            <a:blip r:embed="rId2">
              <a:alphaModFix amt="20000"/>
            </a:blip>
            <a:srcRect/>
            <a:tile tx="0" ty="0" sx="100000" sy="100000" flip="none" algn="tl"/>
          </a:blip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9079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49656C5-9EBA-45D4-8DCC-4D18137C7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5657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BEF5E8-2EB2-43CC-99D3-000E119C3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3400" y="1555289"/>
            <a:ext cx="57658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9630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22F94C-C739-46D6-A244-D2632C9CA6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3825" y="1736725"/>
            <a:ext cx="2190750" cy="219075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4904F02C-CF31-4DF5-9967-00860C96614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26568" y="1736725"/>
            <a:ext cx="2190750" cy="219075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40D730EF-B019-4AC3-80DF-EC6B8BB081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37994" y="1736725"/>
            <a:ext cx="2190750" cy="219075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01178D9A-1A52-41EF-8CFA-53A54E9D42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49420" y="1736725"/>
            <a:ext cx="2190750" cy="219075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DDF920-69F1-4A5A-9B25-937589019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817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786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E189A0-F882-485F-ACE3-8D1A70E03A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33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6643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9998A-C9B4-4FCD-8202-1E67E9FE1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8449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hyperlink" Target="https://slidesgratis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free-powerpoint-templates-download.com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74982DB-3B5F-8728-0C2B-E72C0DD66CE2}"/>
              </a:ext>
            </a:extLst>
          </p:cNvPr>
          <p:cNvSpPr/>
          <p:nvPr userDrawn="1"/>
        </p:nvSpPr>
        <p:spPr>
          <a:xfrm>
            <a:off x="0" y="-1178145"/>
            <a:ext cx="12192000" cy="1160711"/>
          </a:xfrm>
          <a:prstGeom prst="rect">
            <a:avLst/>
          </a:prstGeom>
          <a:solidFill>
            <a:srgbClr val="4C0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2ECE205-1427-77DB-6399-06B4B41A22CE}"/>
              </a:ext>
            </a:extLst>
          </p:cNvPr>
          <p:cNvSpPr txBox="1"/>
          <p:nvPr userDrawn="1"/>
        </p:nvSpPr>
        <p:spPr>
          <a:xfrm>
            <a:off x="1659310" y="-688899"/>
            <a:ext cx="2367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http://ppthemes.com/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8B93F9D-9573-60AC-FBED-248E91088151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453" y="-1083156"/>
            <a:ext cx="1555777" cy="97073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B6612077-6BA8-F16D-095D-39573C9FBA39}"/>
              </a:ext>
            </a:extLst>
          </p:cNvPr>
          <p:cNvSpPr txBox="1"/>
          <p:nvPr userDrawn="1"/>
        </p:nvSpPr>
        <p:spPr>
          <a:xfrm>
            <a:off x="8659820" y="-645106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https://slidesgratis.com/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550BA74-1957-771A-34A6-991840DB41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89" r="12615" b="30833"/>
          <a:stretch/>
        </p:blipFill>
        <p:spPr>
          <a:xfrm>
            <a:off x="321364" y="-974539"/>
            <a:ext cx="1337946" cy="65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016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9" r:id="rId8"/>
    <p:sldLayoutId id="2147483665" r:id="rId9"/>
    <p:sldLayoutId id="2147483666" r:id="rId10"/>
    <p:sldLayoutId id="2147483667" r:id="rId11"/>
    <p:sldLayoutId id="214748366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ángulo 106">
            <a:extLst>
              <a:ext uri="{FF2B5EF4-FFF2-40B4-BE49-F238E27FC236}">
                <a16:creationId xmlns:a16="http://schemas.microsoft.com/office/drawing/2014/main" id="{67599FFD-56E1-0F8C-7227-A48E206F1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06" name="Grupo 105">
            <a:extLst>
              <a:ext uri="{FF2B5EF4-FFF2-40B4-BE49-F238E27FC236}">
                <a16:creationId xmlns:a16="http://schemas.microsoft.com/office/drawing/2014/main" id="{5F0B6B80-6049-17A2-B4E9-B269F6EA4979}"/>
              </a:ext>
            </a:extLst>
          </p:cNvPr>
          <p:cNvGrpSpPr/>
          <p:nvPr/>
        </p:nvGrpSpPr>
        <p:grpSpPr>
          <a:xfrm>
            <a:off x="12765032" y="495300"/>
            <a:ext cx="5867400" cy="5867400"/>
            <a:chOff x="3162300" y="406400"/>
            <a:chExt cx="5867400" cy="58674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100" name="Círculo: vacío 99">
              <a:extLst>
                <a:ext uri="{FF2B5EF4-FFF2-40B4-BE49-F238E27FC236}">
                  <a16:creationId xmlns:a16="http://schemas.microsoft.com/office/drawing/2014/main" id="{5DBEEFD0-7860-BBFB-FD21-89BAFF492C91}"/>
                </a:ext>
              </a:extLst>
            </p:cNvPr>
            <p:cNvSpPr/>
            <p:nvPr/>
          </p:nvSpPr>
          <p:spPr>
            <a:xfrm>
              <a:off x="3162300" y="406400"/>
              <a:ext cx="5867400" cy="5867400"/>
            </a:xfrm>
            <a:prstGeom prst="donut">
              <a:avLst>
                <a:gd name="adj" fmla="val 539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101" name="Arco de bloque 100">
              <a:extLst>
                <a:ext uri="{FF2B5EF4-FFF2-40B4-BE49-F238E27FC236}">
                  <a16:creationId xmlns:a16="http://schemas.microsoft.com/office/drawing/2014/main" id="{1023781B-FE5F-79B9-A5BB-3A2D6F22674A}"/>
                </a:ext>
              </a:extLst>
            </p:cNvPr>
            <p:cNvSpPr/>
            <p:nvPr/>
          </p:nvSpPr>
          <p:spPr>
            <a:xfrm>
              <a:off x="3568700" y="838200"/>
              <a:ext cx="5054600" cy="4914900"/>
            </a:xfrm>
            <a:prstGeom prst="blockArc">
              <a:avLst>
                <a:gd name="adj1" fmla="val 10800000"/>
                <a:gd name="adj2" fmla="val 21396143"/>
                <a:gd name="adj3" fmla="val 76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102" name="Arco de bloque 101">
              <a:extLst>
                <a:ext uri="{FF2B5EF4-FFF2-40B4-BE49-F238E27FC236}">
                  <a16:creationId xmlns:a16="http://schemas.microsoft.com/office/drawing/2014/main" id="{BF19EF01-3EC2-88C5-6AE6-1BCA6986F130}"/>
                </a:ext>
              </a:extLst>
            </p:cNvPr>
            <p:cNvSpPr/>
            <p:nvPr/>
          </p:nvSpPr>
          <p:spPr>
            <a:xfrm rot="10800000">
              <a:off x="3568700" y="838200"/>
              <a:ext cx="5054600" cy="4914900"/>
            </a:xfrm>
            <a:prstGeom prst="blockArc">
              <a:avLst>
                <a:gd name="adj1" fmla="val 10800000"/>
                <a:gd name="adj2" fmla="val 14223076"/>
                <a:gd name="adj3" fmla="val 768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103" name="Arco de bloque 102">
              <a:extLst>
                <a:ext uri="{FF2B5EF4-FFF2-40B4-BE49-F238E27FC236}">
                  <a16:creationId xmlns:a16="http://schemas.microsoft.com/office/drawing/2014/main" id="{A869F7A5-0D0B-EDD0-A729-5A5E0E2F6E7C}"/>
                </a:ext>
              </a:extLst>
            </p:cNvPr>
            <p:cNvSpPr/>
            <p:nvPr/>
          </p:nvSpPr>
          <p:spPr>
            <a:xfrm rot="10800000">
              <a:off x="3568700" y="882650"/>
              <a:ext cx="5054600" cy="4914900"/>
            </a:xfrm>
            <a:prstGeom prst="blockArc">
              <a:avLst>
                <a:gd name="adj1" fmla="val 19129179"/>
                <a:gd name="adj2" fmla="val 21396143"/>
                <a:gd name="adj3" fmla="val 76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104" name="Arco de bloque 103">
              <a:extLst>
                <a:ext uri="{FF2B5EF4-FFF2-40B4-BE49-F238E27FC236}">
                  <a16:creationId xmlns:a16="http://schemas.microsoft.com/office/drawing/2014/main" id="{9417A643-BEE8-F014-B785-8204327CFD6F}"/>
                </a:ext>
              </a:extLst>
            </p:cNvPr>
            <p:cNvSpPr/>
            <p:nvPr/>
          </p:nvSpPr>
          <p:spPr>
            <a:xfrm rot="10800000">
              <a:off x="3568700" y="860425"/>
              <a:ext cx="5054600" cy="4914900"/>
            </a:xfrm>
            <a:prstGeom prst="blockArc">
              <a:avLst>
                <a:gd name="adj1" fmla="val 14362641"/>
                <a:gd name="adj2" fmla="val 18928404"/>
                <a:gd name="adj3" fmla="val 793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BF86E7F1-6577-67DF-3F64-32C3952DEF36}"/>
                </a:ext>
              </a:extLst>
            </p:cNvPr>
            <p:cNvSpPr/>
            <p:nvPr/>
          </p:nvSpPr>
          <p:spPr>
            <a:xfrm>
              <a:off x="4102100" y="1346200"/>
              <a:ext cx="3987800" cy="3987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sp>
        <p:nvSpPr>
          <p:cNvPr id="108" name="Arco de bloque 107">
            <a:extLst>
              <a:ext uri="{FF2B5EF4-FFF2-40B4-BE49-F238E27FC236}">
                <a16:creationId xmlns:a16="http://schemas.microsoft.com/office/drawing/2014/main" id="{51B0DCF7-B2A1-0D92-B511-FA812F221CC6}"/>
              </a:ext>
            </a:extLst>
          </p:cNvPr>
          <p:cNvSpPr/>
          <p:nvPr/>
        </p:nvSpPr>
        <p:spPr>
          <a:xfrm>
            <a:off x="-5054586" y="-1931988"/>
            <a:ext cx="3863975" cy="3863975"/>
          </a:xfrm>
          <a:prstGeom prst="blockArc">
            <a:avLst>
              <a:gd name="adj1" fmla="val 28122"/>
              <a:gd name="adj2" fmla="val 5435244"/>
              <a:gd name="adj3" fmla="val 18139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11" name="Forma libre: forma 110">
            <a:extLst>
              <a:ext uri="{FF2B5EF4-FFF2-40B4-BE49-F238E27FC236}">
                <a16:creationId xmlns:a16="http://schemas.microsoft.com/office/drawing/2014/main" id="{73E25233-C868-4924-FFCC-6DED13A74764}"/>
              </a:ext>
            </a:extLst>
          </p:cNvPr>
          <p:cNvSpPr/>
          <p:nvPr/>
        </p:nvSpPr>
        <p:spPr>
          <a:xfrm>
            <a:off x="0" y="7713926"/>
            <a:ext cx="4238171" cy="1412874"/>
          </a:xfrm>
          <a:custGeom>
            <a:avLst/>
            <a:gdLst>
              <a:gd name="connsiteX0" fmla="*/ 2774156 w 6104396"/>
              <a:gd name="connsiteY0" fmla="*/ 0 h 1412874"/>
              <a:gd name="connsiteX1" fmla="*/ 5985418 w 6104396"/>
              <a:gd name="connsiteY1" fmla="*/ 1251190 h 1412874"/>
              <a:gd name="connsiteX2" fmla="*/ 6104396 w 6104396"/>
              <a:gd name="connsiteY2" fmla="*/ 1412874 h 1412874"/>
              <a:gd name="connsiteX3" fmla="*/ 0 w 6104396"/>
              <a:gd name="connsiteY3" fmla="*/ 1412874 h 1412874"/>
              <a:gd name="connsiteX4" fmla="*/ 0 w 6104396"/>
              <a:gd name="connsiteY4" fmla="*/ 838372 h 1412874"/>
              <a:gd name="connsiteX5" fmla="*/ 191771 w 6104396"/>
              <a:gd name="connsiteY5" fmla="*/ 700242 h 1412874"/>
              <a:gd name="connsiteX6" fmla="*/ 2774156 w 6104396"/>
              <a:gd name="connsiteY6" fmla="*/ 0 h 1412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04396" h="1412874">
                <a:moveTo>
                  <a:pt x="2774156" y="0"/>
                </a:moveTo>
                <a:cubicBezTo>
                  <a:pt x="4160822" y="0"/>
                  <a:pt x="5366984" y="505925"/>
                  <a:pt x="5985418" y="1251190"/>
                </a:cubicBezTo>
                <a:lnTo>
                  <a:pt x="6104396" y="1412874"/>
                </a:lnTo>
                <a:lnTo>
                  <a:pt x="0" y="1412874"/>
                </a:lnTo>
                <a:lnTo>
                  <a:pt x="0" y="838372"/>
                </a:lnTo>
                <a:lnTo>
                  <a:pt x="191771" y="700242"/>
                </a:lnTo>
                <a:cubicBezTo>
                  <a:pt x="852661" y="267597"/>
                  <a:pt x="1765672" y="0"/>
                  <a:pt x="277415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A8BCC893-CA0E-41CD-42C6-887B3E57ABE8}"/>
              </a:ext>
            </a:extLst>
          </p:cNvPr>
          <p:cNvSpPr txBox="1"/>
          <p:nvPr/>
        </p:nvSpPr>
        <p:spPr>
          <a:xfrm>
            <a:off x="-5495440" y="2409835"/>
            <a:ext cx="63082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>
                <a:solidFill>
                  <a:schemeClr val="bg1"/>
                </a:solidFill>
                <a:latin typeface="Montserrat ExtraBold" panose="00000900000000000000" pitchFamily="50" charset="0"/>
              </a:rPr>
              <a:t>YOUR THESIS</a:t>
            </a:r>
          </a:p>
          <a:p>
            <a:r>
              <a:rPr lang="es-CO" sz="4000" spc="600" dirty="0">
                <a:solidFill>
                  <a:schemeClr val="bg1"/>
                </a:solidFill>
                <a:latin typeface="Montserrat" panose="00000500000000000000" pitchFamily="2" charset="0"/>
              </a:rPr>
              <a:t>PRESENTATION</a:t>
            </a: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9AA13C91-F1A7-248D-8C6E-1C9B4410F12E}"/>
              </a:ext>
            </a:extLst>
          </p:cNvPr>
          <p:cNvSpPr txBox="1"/>
          <p:nvPr/>
        </p:nvSpPr>
        <p:spPr>
          <a:xfrm>
            <a:off x="-5495440" y="3414722"/>
            <a:ext cx="4709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 err="1">
                <a:solidFill>
                  <a:schemeClr val="accent2"/>
                </a:solidFill>
                <a:latin typeface="Androgyne" panose="05080000000003050000" pitchFamily="82" charset="0"/>
              </a:rPr>
              <a:t>By</a:t>
            </a:r>
            <a:r>
              <a:rPr lang="es-CO" sz="3600" dirty="0">
                <a:solidFill>
                  <a:schemeClr val="accent3"/>
                </a:solidFill>
                <a:latin typeface="Androgyne" panose="05080000000003050000" pitchFamily="82" charset="0"/>
              </a:rPr>
              <a:t> Jolie Serrano</a:t>
            </a:r>
          </a:p>
        </p:txBody>
      </p:sp>
      <p:sp>
        <p:nvSpPr>
          <p:cNvPr id="117" name="CuadroTexto 116">
            <a:extLst>
              <a:ext uri="{FF2B5EF4-FFF2-40B4-BE49-F238E27FC236}">
                <a16:creationId xmlns:a16="http://schemas.microsoft.com/office/drawing/2014/main" id="{BBAE4541-B7AE-B445-5E50-2657647CDA95}"/>
              </a:ext>
            </a:extLst>
          </p:cNvPr>
          <p:cNvSpPr txBox="1"/>
          <p:nvPr/>
        </p:nvSpPr>
        <p:spPr>
          <a:xfrm>
            <a:off x="-5421368" y="3918049"/>
            <a:ext cx="466634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900" dirty="0">
                <a:solidFill>
                  <a:schemeClr val="bg1"/>
                </a:solidFill>
              </a:rPr>
              <a:t>FREE DOWNLOAD:  PPTHEMES.COM </a:t>
            </a:r>
          </a:p>
        </p:txBody>
      </p:sp>
      <p:sp>
        <p:nvSpPr>
          <p:cNvPr id="119" name="Marco 118">
            <a:extLst>
              <a:ext uri="{FF2B5EF4-FFF2-40B4-BE49-F238E27FC236}">
                <a16:creationId xmlns:a16="http://schemas.microsoft.com/office/drawing/2014/main" id="{224EF35E-D04C-E180-C2B3-635B0F616555}"/>
              </a:ext>
            </a:extLst>
          </p:cNvPr>
          <p:cNvSpPr/>
          <p:nvPr/>
        </p:nvSpPr>
        <p:spPr>
          <a:xfrm rot="18900000">
            <a:off x="-2985309" y="4644939"/>
            <a:ext cx="662896" cy="662896"/>
          </a:xfrm>
          <a:prstGeom prst="fram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21" name="Marco 120">
            <a:extLst>
              <a:ext uri="{FF2B5EF4-FFF2-40B4-BE49-F238E27FC236}">
                <a16:creationId xmlns:a16="http://schemas.microsoft.com/office/drawing/2014/main" id="{3D725827-E443-6715-2B66-9547BDCDAF6B}"/>
              </a:ext>
            </a:extLst>
          </p:cNvPr>
          <p:cNvSpPr/>
          <p:nvPr/>
        </p:nvSpPr>
        <p:spPr>
          <a:xfrm rot="18900000">
            <a:off x="13627736" y="360702"/>
            <a:ext cx="662896" cy="662896"/>
          </a:xfrm>
          <a:prstGeom prst="fram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25" name="Marco 124">
            <a:extLst>
              <a:ext uri="{FF2B5EF4-FFF2-40B4-BE49-F238E27FC236}">
                <a16:creationId xmlns:a16="http://schemas.microsoft.com/office/drawing/2014/main" id="{3F1137B0-13FA-EFE0-5C56-90C4ADE2793B}"/>
              </a:ext>
            </a:extLst>
          </p:cNvPr>
          <p:cNvSpPr/>
          <p:nvPr/>
        </p:nvSpPr>
        <p:spPr>
          <a:xfrm rot="18900000">
            <a:off x="4865036" y="7531438"/>
            <a:ext cx="662896" cy="662896"/>
          </a:xfrm>
          <a:prstGeom prst="fram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2" name="!!HOLA">
            <a:extLst>
              <a:ext uri="{FF2B5EF4-FFF2-40B4-BE49-F238E27FC236}">
                <a16:creationId xmlns:a16="http://schemas.microsoft.com/office/drawing/2014/main" id="{C9CF12A0-6C85-DD64-5F91-C7FEA147B633}"/>
              </a:ext>
            </a:extLst>
          </p:cNvPr>
          <p:cNvSpPr/>
          <p:nvPr/>
        </p:nvSpPr>
        <p:spPr>
          <a:xfrm rot="18900000">
            <a:off x="4839267" y="-1536996"/>
            <a:ext cx="662896" cy="662896"/>
          </a:xfrm>
          <a:prstGeom prst="fram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67AFD53C-593A-36B1-7F22-823705040A73}"/>
              </a:ext>
            </a:extLst>
          </p:cNvPr>
          <p:cNvGrpSpPr/>
          <p:nvPr/>
        </p:nvGrpSpPr>
        <p:grpSpPr>
          <a:xfrm>
            <a:off x="6335400" y="8107109"/>
            <a:ext cx="5054600" cy="5054600"/>
            <a:chOff x="3252998" y="596278"/>
            <a:chExt cx="5054600" cy="5054600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B9FA575F-BB6C-3634-4611-D3E4786690AF}"/>
                </a:ext>
              </a:extLst>
            </p:cNvPr>
            <p:cNvSpPr/>
            <p:nvPr/>
          </p:nvSpPr>
          <p:spPr>
            <a:xfrm>
              <a:off x="3272445" y="596278"/>
              <a:ext cx="5035153" cy="498897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5" name="Arco de bloque 4">
              <a:extLst>
                <a:ext uri="{FF2B5EF4-FFF2-40B4-BE49-F238E27FC236}">
                  <a16:creationId xmlns:a16="http://schemas.microsoft.com/office/drawing/2014/main" id="{BF9CB0CD-B7A2-E797-C37B-5D5F5DC819C6}"/>
                </a:ext>
              </a:extLst>
            </p:cNvPr>
            <p:cNvSpPr/>
            <p:nvPr/>
          </p:nvSpPr>
          <p:spPr>
            <a:xfrm>
              <a:off x="3252998" y="596278"/>
              <a:ext cx="5054600" cy="5054600"/>
            </a:xfrm>
            <a:prstGeom prst="blockArc">
              <a:avLst>
                <a:gd name="adj1" fmla="val 10903619"/>
                <a:gd name="adj2" fmla="val 21264433"/>
                <a:gd name="adj3" fmla="val 7461"/>
              </a:avLst>
            </a:prstGeom>
            <a:solidFill>
              <a:srgbClr val="F49401">
                <a:alpha val="52941"/>
              </a:srgb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upo 5">
            <a:extLst>
              <a:ext uri="{FF2B5EF4-FFF2-40B4-BE49-F238E27FC236}">
                <a16:creationId xmlns:a16="http://schemas.microsoft.com/office/drawing/2014/main" id="{47A4D68E-FA12-32D7-2113-D0E66EFB184E}"/>
              </a:ext>
            </a:extLst>
          </p:cNvPr>
          <p:cNvGrpSpPr/>
          <p:nvPr/>
        </p:nvGrpSpPr>
        <p:grpSpPr>
          <a:xfrm>
            <a:off x="5769515" y="7669629"/>
            <a:ext cx="6003376" cy="6003376"/>
            <a:chOff x="5769515" y="464220"/>
            <a:chExt cx="6003376" cy="6003376"/>
          </a:xfrm>
        </p:grpSpPr>
        <p:sp>
          <p:nvSpPr>
            <p:cNvPr id="7" name="Arco de bloque 6">
              <a:extLst>
                <a:ext uri="{FF2B5EF4-FFF2-40B4-BE49-F238E27FC236}">
                  <a16:creationId xmlns:a16="http://schemas.microsoft.com/office/drawing/2014/main" id="{3C4D7DFD-2D3A-F675-4AE9-2802ABA3A894}"/>
                </a:ext>
              </a:extLst>
            </p:cNvPr>
            <p:cNvSpPr/>
            <p:nvPr/>
          </p:nvSpPr>
          <p:spPr>
            <a:xfrm rot="10800000">
              <a:off x="6134925" y="506411"/>
              <a:ext cx="5599875" cy="5867402"/>
            </a:xfrm>
            <a:prstGeom prst="blockArc">
              <a:avLst>
                <a:gd name="adj1" fmla="val 4917298"/>
                <a:gd name="adj2" fmla="val 16651529"/>
                <a:gd name="adj3" fmla="val 5391"/>
              </a:avLst>
            </a:prstGeom>
            <a:solidFill>
              <a:srgbClr val="F49401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7A1523B0-CFA6-346D-817F-C66AD2D89D67}"/>
                </a:ext>
              </a:extLst>
            </p:cNvPr>
            <p:cNvSpPr/>
            <p:nvPr/>
          </p:nvSpPr>
          <p:spPr>
            <a:xfrm>
              <a:off x="5769515" y="464220"/>
              <a:ext cx="6003376" cy="600337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</p:spTree>
    <p:extLst>
      <p:ext uri="{BB962C8B-B14F-4D97-AF65-F5344CB8AC3E}">
        <p14:creationId xmlns:p14="http://schemas.microsoft.com/office/powerpoint/2010/main" val="2138848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8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4F958D-ED08-4764-9092-A679A5D34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E9CDBEDC-D9A5-7305-C21E-1EB8DD5CB7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6">
            <a:extLst>
              <a:ext uri="{FF2B5EF4-FFF2-40B4-BE49-F238E27FC236}">
                <a16:creationId xmlns:a16="http://schemas.microsoft.com/office/drawing/2014/main" id="{BAB99F64-CA6C-D386-BD5E-12A2120DF42B}"/>
              </a:ext>
            </a:extLst>
          </p:cNvPr>
          <p:cNvSpPr txBox="1"/>
          <p:nvPr/>
        </p:nvSpPr>
        <p:spPr>
          <a:xfrm>
            <a:off x="4431964" y="0"/>
            <a:ext cx="3721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ExtraBold" panose="00000900000000000000" pitchFamily="50" charset="0"/>
              </a:rPr>
              <a:t>RESULTS</a:t>
            </a:r>
            <a:r>
              <a:rPr lang="es-CO" sz="2400" dirty="0">
                <a:solidFill>
                  <a:schemeClr val="bg1"/>
                </a:solidFill>
                <a:latin typeface="Montserrat ExtraBold" panose="00000900000000000000" pitchFamily="50" charset="0"/>
              </a:rPr>
              <a:t> </a:t>
            </a:r>
          </a:p>
          <a:p>
            <a:r>
              <a:rPr lang="es-CO" sz="2400" spc="600" dirty="0">
                <a:solidFill>
                  <a:schemeClr val="accent3"/>
                </a:solidFill>
                <a:latin typeface="Montserrat" panose="00000500000000000000" pitchFamily="2" charset="0"/>
              </a:rPr>
              <a:t>PRESENTATION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F7469C-4873-B362-3E4D-D4A3E11F38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90" y="1029117"/>
            <a:ext cx="4319460" cy="348879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DA96C9F-DFCA-3612-2EE0-78364B829C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868" y="1029117"/>
            <a:ext cx="6844294" cy="211032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C531861-FCCA-D263-245E-1669B20E0F70}"/>
              </a:ext>
            </a:extLst>
          </p:cNvPr>
          <p:cNvSpPr txBox="1"/>
          <p:nvPr/>
        </p:nvSpPr>
        <p:spPr>
          <a:xfrm>
            <a:off x="395790" y="4561309"/>
            <a:ext cx="431946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Membandingkan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hasil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prediksi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dengan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nilai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sebenarnya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Ini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membantu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melihat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seberapa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baik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model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dalam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membuat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prediksi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  <a:p>
            <a:pPr algn="just"/>
            <a:endParaRPr lang="en-US" sz="14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Evaluasi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model: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Membandingkan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hasil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prediksi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dengan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nilai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sebenarnya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sangat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berguna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mengevaluasi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model dan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penghitungan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metrik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evaluasi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lainnya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(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seperti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, precision, recall).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3C5237-7DCD-A2BD-304C-E715FDA8808C}"/>
              </a:ext>
            </a:extLst>
          </p:cNvPr>
          <p:cNvSpPr txBox="1"/>
          <p:nvPr/>
        </p:nvSpPr>
        <p:spPr>
          <a:xfrm>
            <a:off x="5110868" y="3337561"/>
            <a:ext cx="684429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Accuracy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mengukur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seberapa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prediksi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benar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total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jumlah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data uji.</a:t>
            </a:r>
          </a:p>
          <a:p>
            <a:pPr algn="just"/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Precision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mengukur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seberapa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prediksi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positif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benar-benar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positif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Artinya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semua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prediksi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kelas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1 (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positif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),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berapa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benar-benar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kelas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1.</a:t>
            </a:r>
          </a:p>
          <a:p>
            <a:pPr algn="just"/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Recall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(juga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disebut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sebagai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Sensitivitas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atau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True Positive Rate)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mengukur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seberapa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kelas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positif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benar-benar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diprediksi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oleh model.</a:t>
            </a:r>
          </a:p>
        </p:txBody>
      </p:sp>
    </p:spTree>
    <p:extLst>
      <p:ext uri="{BB962C8B-B14F-4D97-AF65-F5344CB8AC3E}">
        <p14:creationId xmlns:p14="http://schemas.microsoft.com/office/powerpoint/2010/main" val="25623287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9E1B5-CDF0-B5E6-1FFA-2A5977410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729182FF-1552-F92A-58B3-7C0A9F0E1E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1DEF91F-614B-C9E5-304F-189AB327B7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23" y="432509"/>
            <a:ext cx="11342353" cy="39813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EAF318-1FE4-FFD7-C3D1-97E0689A97B6}"/>
              </a:ext>
            </a:extLst>
          </p:cNvPr>
          <p:cNvSpPr txBox="1"/>
          <p:nvPr/>
        </p:nvSpPr>
        <p:spPr>
          <a:xfrm>
            <a:off x="424823" y="4749089"/>
            <a:ext cx="1134235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menganalisis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distribusi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nilai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setiap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variabel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numerik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dalam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dataset,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dibedakan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berdasarkan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kategori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kolom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Outcome (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misalnya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pasien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diabetes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atau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).</a:t>
            </a:r>
          </a:p>
          <a:p>
            <a:pPr algn="just"/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visualisasi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ini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pengguna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mudah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mengidentifikasi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pola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distribusi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mungkin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relevan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dalam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analisis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data 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atau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pemodelan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4814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56A22-C610-DC5F-CEDA-E74D156A5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F1B91A04-06A7-FD5B-A072-1945245FD517}"/>
              </a:ext>
            </a:extLst>
          </p:cNvPr>
          <p:cNvSpPr/>
          <p:nvPr/>
        </p:nvSpPr>
        <p:spPr>
          <a:xfrm>
            <a:off x="-1116" y="-28983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riángulo rectángulo 4">
            <a:extLst>
              <a:ext uri="{FF2B5EF4-FFF2-40B4-BE49-F238E27FC236}">
                <a16:creationId xmlns:a16="http://schemas.microsoft.com/office/drawing/2014/main" id="{D04BBEEA-8149-D4A7-8EE2-15F2443FED82}"/>
              </a:ext>
            </a:extLst>
          </p:cNvPr>
          <p:cNvSpPr/>
          <p:nvPr/>
        </p:nvSpPr>
        <p:spPr>
          <a:xfrm rot="5400000">
            <a:off x="-1432823" y="1386579"/>
            <a:ext cx="6967744" cy="4152904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riángulo rectángulo 4">
            <a:extLst>
              <a:ext uri="{FF2B5EF4-FFF2-40B4-BE49-F238E27FC236}">
                <a16:creationId xmlns:a16="http://schemas.microsoft.com/office/drawing/2014/main" id="{4D5B5996-1254-DBE5-E690-DAE9530E9ABC}"/>
              </a:ext>
            </a:extLst>
          </p:cNvPr>
          <p:cNvSpPr/>
          <p:nvPr/>
        </p:nvSpPr>
        <p:spPr>
          <a:xfrm rot="16200000">
            <a:off x="7116223" y="1774976"/>
            <a:ext cx="6901474" cy="3250081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8BCB5D-2DE1-9BB6-4CCC-6D455B197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70" y="3400016"/>
            <a:ext cx="3916219" cy="31217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87FBD7-D658-4F34-48C0-96AE9A172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70" y="151285"/>
            <a:ext cx="3916220" cy="31304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414993-5294-D3C2-BAAB-3459653FE5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0620" y="129547"/>
            <a:ext cx="3948147" cy="3152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EA5D3D6-6530-818D-F42E-8A7001C374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0620" y="3400016"/>
            <a:ext cx="3951304" cy="315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9337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11669-360B-201E-B453-53D97FC6A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C806616C-47C9-90CB-1AD9-00306DF38535}"/>
              </a:ext>
            </a:extLst>
          </p:cNvPr>
          <p:cNvSpPr/>
          <p:nvPr/>
        </p:nvSpPr>
        <p:spPr>
          <a:xfrm>
            <a:off x="-1116" y="-28983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riángulo rectángulo 4">
            <a:extLst>
              <a:ext uri="{FF2B5EF4-FFF2-40B4-BE49-F238E27FC236}">
                <a16:creationId xmlns:a16="http://schemas.microsoft.com/office/drawing/2014/main" id="{6BC70E4F-FBDA-58E4-EB15-49C174307FB4}"/>
              </a:ext>
            </a:extLst>
          </p:cNvPr>
          <p:cNvSpPr/>
          <p:nvPr/>
        </p:nvSpPr>
        <p:spPr>
          <a:xfrm rot="5400000">
            <a:off x="-1432823" y="1386579"/>
            <a:ext cx="6967744" cy="4152904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riángulo rectángulo 4">
            <a:extLst>
              <a:ext uri="{FF2B5EF4-FFF2-40B4-BE49-F238E27FC236}">
                <a16:creationId xmlns:a16="http://schemas.microsoft.com/office/drawing/2014/main" id="{5AF62F31-741A-F315-3075-01671B797574}"/>
              </a:ext>
            </a:extLst>
          </p:cNvPr>
          <p:cNvSpPr/>
          <p:nvPr/>
        </p:nvSpPr>
        <p:spPr>
          <a:xfrm rot="16200000">
            <a:off x="7116223" y="1774976"/>
            <a:ext cx="6901474" cy="3250081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B1A247-8737-F7DB-DF99-B51332249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36" y="112233"/>
            <a:ext cx="4036206" cy="32328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61A0DA-9073-C40A-32ED-9727C1F65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095" y="98505"/>
            <a:ext cx="4057417" cy="32603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77A540-008D-13F3-222A-51B9ABEC0D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36" y="3400016"/>
            <a:ext cx="4036206" cy="32406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0D74927-464E-0559-8F09-4B608B4747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095" y="3400016"/>
            <a:ext cx="4073757" cy="326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277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6C63A-B652-0457-F158-672E26809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6B483645-844C-3991-40E4-78541966CF4A}"/>
              </a:ext>
            </a:extLst>
          </p:cNvPr>
          <p:cNvSpPr/>
          <p:nvPr/>
        </p:nvSpPr>
        <p:spPr>
          <a:xfrm>
            <a:off x="-1116" y="-28983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riángulo rectángulo 4">
            <a:extLst>
              <a:ext uri="{FF2B5EF4-FFF2-40B4-BE49-F238E27FC236}">
                <a16:creationId xmlns:a16="http://schemas.microsoft.com/office/drawing/2014/main" id="{F9BA7C0B-D872-D812-EF7E-E71952D56311}"/>
              </a:ext>
            </a:extLst>
          </p:cNvPr>
          <p:cNvSpPr/>
          <p:nvPr/>
        </p:nvSpPr>
        <p:spPr>
          <a:xfrm rot="5400000">
            <a:off x="-1432823" y="1386579"/>
            <a:ext cx="6967744" cy="4152904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riángulo rectángulo 4">
            <a:extLst>
              <a:ext uri="{FF2B5EF4-FFF2-40B4-BE49-F238E27FC236}">
                <a16:creationId xmlns:a16="http://schemas.microsoft.com/office/drawing/2014/main" id="{905BFCDF-EFC4-2447-1D53-F0EFCE013323}"/>
              </a:ext>
            </a:extLst>
          </p:cNvPr>
          <p:cNvSpPr/>
          <p:nvPr/>
        </p:nvSpPr>
        <p:spPr>
          <a:xfrm rot="16200000">
            <a:off x="7116223" y="1774976"/>
            <a:ext cx="6901474" cy="3250081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2804E5-E906-6525-676E-0AC910050D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432" y="1037486"/>
            <a:ext cx="5934903" cy="472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667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D21CF-EB28-2B86-43DD-C9ADBFB2B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8A896F9B-E405-7732-BEBA-6028D1501A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DF01BC-843E-B2F0-A678-061D810D92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67" y="3278095"/>
            <a:ext cx="7075112" cy="21640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63D60B-27B9-A9F0-024E-BA7E162BE8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67" y="436435"/>
            <a:ext cx="7075113" cy="18118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7CF7355-5928-B34E-2EA6-DADAA4CF5F0D}"/>
              </a:ext>
            </a:extLst>
          </p:cNvPr>
          <p:cNvSpPr txBox="1"/>
          <p:nvPr/>
        </p:nvSpPr>
        <p:spPr>
          <a:xfrm>
            <a:off x="7738168" y="436435"/>
            <a:ext cx="420999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Melatih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model: Kode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ini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melatih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model Logistic Regression dan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langsung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mengukur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kinerjanya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pada data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pengujian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  <a:p>
            <a:pPr algn="just"/>
            <a:endParaRPr lang="en-US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Mengevaluasi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: Hasil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memberikan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gambaran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seberapa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baik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model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dapat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mengklasifikasikan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data yang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belum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pernah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dilihat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sebelumnya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4FB2AC-B259-6789-91B1-3F833B73FDFA}"/>
              </a:ext>
            </a:extLst>
          </p:cNvPr>
          <p:cNvSpPr txBox="1"/>
          <p:nvPr/>
        </p:nvSpPr>
        <p:spPr>
          <a:xfrm>
            <a:off x="7738168" y="3278095"/>
            <a:ext cx="420999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Melatih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 KNN: KNN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adalah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algoritma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non-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parametrik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memprediksi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kelas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berdasarkan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kedekatannya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titik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data lain di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ruang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fitur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  <a:b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</a:br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Mengevaluasi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: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memberikan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seberapa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baik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 KNN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mengklasifikasikan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data uji.</a:t>
            </a:r>
          </a:p>
        </p:txBody>
      </p:sp>
    </p:spTree>
    <p:extLst>
      <p:ext uri="{BB962C8B-B14F-4D97-AF65-F5344CB8AC3E}">
        <p14:creationId xmlns:p14="http://schemas.microsoft.com/office/powerpoint/2010/main" val="21557103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EFE65-10E4-F008-7D3D-08798157A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7CDC96F1-EFE2-8A95-DA45-80468B7677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45AE76-6B66-F5B1-6D42-E52468F1E5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35" y="446511"/>
            <a:ext cx="6716062" cy="22863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6C2654-933F-7781-7E48-EAC36B81FF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35" y="3641727"/>
            <a:ext cx="6716063" cy="21208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B667861-FC85-F234-9F14-604835637B11}"/>
              </a:ext>
            </a:extLst>
          </p:cNvPr>
          <p:cNvSpPr txBox="1"/>
          <p:nvPr/>
        </p:nvSpPr>
        <p:spPr>
          <a:xfrm>
            <a:off x="7615581" y="158510"/>
            <a:ext cx="442663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Menentukan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jumlah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tetangga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(k): Kode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ini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mencari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nilai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n_neighbors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menghasilkan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pada data uji.</a:t>
            </a:r>
          </a:p>
          <a:p>
            <a:pPr algn="just"/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Evaluasi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: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Ini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membantu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Anda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memilih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jumlah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tetangga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optimal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 KNN,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kinerja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E56998-6FEB-F5C7-281A-786E4DC67162}"/>
              </a:ext>
            </a:extLst>
          </p:cNvPr>
          <p:cNvSpPr txBox="1"/>
          <p:nvPr/>
        </p:nvSpPr>
        <p:spPr>
          <a:xfrm>
            <a:off x="7615581" y="3429000"/>
            <a:ext cx="457641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Melatih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 SVM: SVM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adalah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salah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satu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algoritma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efektif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klasifikasi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terutama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ketika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data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margin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pemisah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jelas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antara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kelas-kelas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  <a:p>
            <a:pPr algn="just"/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Mengevaluasi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: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memberikan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seberapa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baik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dalam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mengklasifikasikan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data uji.</a:t>
            </a:r>
          </a:p>
        </p:txBody>
      </p:sp>
    </p:spTree>
    <p:extLst>
      <p:ext uri="{BB962C8B-B14F-4D97-AF65-F5344CB8AC3E}">
        <p14:creationId xmlns:p14="http://schemas.microsoft.com/office/powerpoint/2010/main" val="21439556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7">
            <a:extLst>
              <a:ext uri="{FF2B5EF4-FFF2-40B4-BE49-F238E27FC236}">
                <a16:creationId xmlns:a16="http://schemas.microsoft.com/office/drawing/2014/main" id="{AF680E9C-4599-5170-E8AB-39DB80D135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20482" name="タイトル 15">
            <a:extLst>
              <a:ext uri="{FF2B5EF4-FFF2-40B4-BE49-F238E27FC236}">
                <a16:creationId xmlns:a16="http://schemas.microsoft.com/office/drawing/2014/main" id="{B50D9CEA-F237-AF94-48DC-1D0F84B70F84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 bwMode="auto">
          <a:xfrm>
            <a:off x="25400" y="2558536"/>
            <a:ext cx="12192000" cy="105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latin typeface="Lato Light" panose="020F0302020204030203" pitchFamily="34" charset="77"/>
                <a:ea typeface="ＭＳ Ｐゴシック" panose="020B0600070205080204" pitchFamily="34" charset="-128"/>
              </a:rPr>
              <a:t>Thank You</a:t>
            </a:r>
          </a:p>
        </p:txBody>
      </p:sp>
      <p:sp>
        <p:nvSpPr>
          <p:cNvPr id="17" name="サブタイトル 16">
            <a:extLst>
              <a:ext uri="{FF2B5EF4-FFF2-40B4-BE49-F238E27FC236}">
                <a16:creationId xmlns:a16="http://schemas.microsoft.com/office/drawing/2014/main" id="{31E310BF-4DC5-CFE2-5C95-F50D978B5B1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006600" y="1466336"/>
            <a:ext cx="8229600" cy="2149475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br>
              <a:rPr lang="en-US" altLang="ja-JP" sz="1600" dirty="0">
                <a:solidFill>
                  <a:schemeClr val="bg1"/>
                </a:solidFill>
                <a:cs typeface="Arial" panose="020B0604020202020204" pitchFamily="34" charset="0"/>
              </a:rPr>
            </a:br>
            <a:endParaRPr lang="en-US" altLang="ja-JP" sz="16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1873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9607">
        <p159:morph option="byObject"/>
      </p:transition>
    </mc:Choice>
    <mc:Fallback>
      <p:transition spd="slow" advTm="9607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BF6263E3-7A49-72CC-38F3-E8C75FA37B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D09B3F14-68D4-A744-CF90-A93620A624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708" y="541919"/>
            <a:ext cx="5712928" cy="5774161"/>
          </a:xfrm>
          <a:prstGeom prst="rect">
            <a:avLst/>
          </a:prstGeom>
        </p:spPr>
      </p:pic>
      <p:sp>
        <p:nvSpPr>
          <p:cNvPr id="108" name="Arco de bloque 107">
            <a:extLst>
              <a:ext uri="{FF2B5EF4-FFF2-40B4-BE49-F238E27FC236}">
                <a16:creationId xmlns:a16="http://schemas.microsoft.com/office/drawing/2014/main" id="{51B0DCF7-B2A1-0D92-B511-FA812F221CC6}"/>
              </a:ext>
            </a:extLst>
          </p:cNvPr>
          <p:cNvSpPr/>
          <p:nvPr/>
        </p:nvSpPr>
        <p:spPr>
          <a:xfrm>
            <a:off x="-1931988" y="-1931988"/>
            <a:ext cx="3863975" cy="3863975"/>
          </a:xfrm>
          <a:prstGeom prst="blockArc">
            <a:avLst>
              <a:gd name="adj1" fmla="val 28122"/>
              <a:gd name="adj2" fmla="val 5435244"/>
              <a:gd name="adj3" fmla="val 18139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11" name="Forma libre: forma 110">
            <a:extLst>
              <a:ext uri="{FF2B5EF4-FFF2-40B4-BE49-F238E27FC236}">
                <a16:creationId xmlns:a16="http://schemas.microsoft.com/office/drawing/2014/main" id="{73E25233-C868-4924-FFCC-6DED13A74764}"/>
              </a:ext>
            </a:extLst>
          </p:cNvPr>
          <p:cNvSpPr/>
          <p:nvPr/>
        </p:nvSpPr>
        <p:spPr>
          <a:xfrm>
            <a:off x="0" y="5467351"/>
            <a:ext cx="4238171" cy="1412874"/>
          </a:xfrm>
          <a:custGeom>
            <a:avLst/>
            <a:gdLst>
              <a:gd name="connsiteX0" fmla="*/ 2774156 w 6104396"/>
              <a:gd name="connsiteY0" fmla="*/ 0 h 1412874"/>
              <a:gd name="connsiteX1" fmla="*/ 5985418 w 6104396"/>
              <a:gd name="connsiteY1" fmla="*/ 1251190 h 1412874"/>
              <a:gd name="connsiteX2" fmla="*/ 6104396 w 6104396"/>
              <a:gd name="connsiteY2" fmla="*/ 1412874 h 1412874"/>
              <a:gd name="connsiteX3" fmla="*/ 0 w 6104396"/>
              <a:gd name="connsiteY3" fmla="*/ 1412874 h 1412874"/>
              <a:gd name="connsiteX4" fmla="*/ 0 w 6104396"/>
              <a:gd name="connsiteY4" fmla="*/ 838372 h 1412874"/>
              <a:gd name="connsiteX5" fmla="*/ 191771 w 6104396"/>
              <a:gd name="connsiteY5" fmla="*/ 700242 h 1412874"/>
              <a:gd name="connsiteX6" fmla="*/ 2774156 w 6104396"/>
              <a:gd name="connsiteY6" fmla="*/ 0 h 1412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04396" h="1412874">
                <a:moveTo>
                  <a:pt x="2774156" y="0"/>
                </a:moveTo>
                <a:cubicBezTo>
                  <a:pt x="4160822" y="0"/>
                  <a:pt x="5366984" y="505925"/>
                  <a:pt x="5985418" y="1251190"/>
                </a:cubicBezTo>
                <a:lnTo>
                  <a:pt x="6104396" y="1412874"/>
                </a:lnTo>
                <a:lnTo>
                  <a:pt x="0" y="1412874"/>
                </a:lnTo>
                <a:lnTo>
                  <a:pt x="0" y="838372"/>
                </a:lnTo>
                <a:lnTo>
                  <a:pt x="191771" y="700242"/>
                </a:lnTo>
                <a:cubicBezTo>
                  <a:pt x="852661" y="267597"/>
                  <a:pt x="1765672" y="0"/>
                  <a:pt x="277415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A8BCC893-CA0E-41CD-42C6-887B3E57ABE8}"/>
              </a:ext>
            </a:extLst>
          </p:cNvPr>
          <p:cNvSpPr txBox="1"/>
          <p:nvPr/>
        </p:nvSpPr>
        <p:spPr>
          <a:xfrm>
            <a:off x="650071" y="1160889"/>
            <a:ext cx="63082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 err="1">
                <a:solidFill>
                  <a:schemeClr val="bg1"/>
                </a:solidFill>
                <a:latin typeface="Montserrat ExtraBold" panose="00000900000000000000" pitchFamily="50" charset="0"/>
              </a:rPr>
              <a:t>Analisis</a:t>
            </a:r>
            <a:r>
              <a:rPr lang="es-CO" sz="4000" dirty="0">
                <a:solidFill>
                  <a:schemeClr val="bg1"/>
                </a:solidFill>
                <a:latin typeface="Montserrat ExtraBold" panose="00000900000000000000" pitchFamily="50" charset="0"/>
              </a:rPr>
              <a:t> Data</a:t>
            </a:r>
          </a:p>
          <a:p>
            <a:r>
              <a:rPr lang="es-CO" sz="4000" dirty="0">
                <a:solidFill>
                  <a:schemeClr val="bg1"/>
                </a:solidFill>
                <a:latin typeface="Montserrat ExtraBold" panose="00000900000000000000" pitchFamily="50" charset="0"/>
              </a:rPr>
              <a:t>REGRESI LOGISTIK</a:t>
            </a:r>
          </a:p>
          <a:p>
            <a:r>
              <a:rPr lang="es-CO" sz="4000" spc="600" dirty="0">
                <a:solidFill>
                  <a:schemeClr val="bg1"/>
                </a:solidFill>
                <a:latin typeface="Montserrat" panose="00000500000000000000" pitchFamily="2" charset="0"/>
              </a:rPr>
              <a:t>DIABETES</a:t>
            </a: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9AA13C91-F1A7-248D-8C6E-1C9B4410F12E}"/>
              </a:ext>
            </a:extLst>
          </p:cNvPr>
          <p:cNvSpPr txBox="1"/>
          <p:nvPr/>
        </p:nvSpPr>
        <p:spPr>
          <a:xfrm>
            <a:off x="683680" y="2942458"/>
            <a:ext cx="477775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 err="1">
                <a:solidFill>
                  <a:schemeClr val="accent2"/>
                </a:solidFill>
                <a:latin typeface="Androgyne" panose="05080000000003050000" pitchFamily="82" charset="0"/>
              </a:rPr>
              <a:t>Ang</a:t>
            </a:r>
            <a:r>
              <a:rPr lang="es-CO" sz="2800" dirty="0" err="1">
                <a:solidFill>
                  <a:srgbClr val="FFFF00"/>
                </a:solidFill>
                <a:latin typeface="Androgyne" panose="05080000000003050000" pitchFamily="82" charset="0"/>
              </a:rPr>
              <a:t>gota</a:t>
            </a:r>
            <a:r>
              <a:rPr lang="es-CO" sz="2800" dirty="0">
                <a:solidFill>
                  <a:schemeClr val="accent2"/>
                </a:solidFill>
                <a:latin typeface="Androgyne" panose="05080000000003050000" pitchFamily="82" charset="0"/>
              </a:rPr>
              <a:t> : </a:t>
            </a:r>
          </a:p>
          <a:p>
            <a:pPr lvl="1"/>
            <a:r>
              <a:rPr lang="es-CO" sz="2800" dirty="0" err="1">
                <a:solidFill>
                  <a:schemeClr val="accent2"/>
                </a:solidFill>
                <a:latin typeface="Androgyne" panose="05080000000003050000" pitchFamily="82" charset="0"/>
              </a:rPr>
              <a:t>Andi</a:t>
            </a:r>
            <a:r>
              <a:rPr lang="es-CO" sz="2800" dirty="0">
                <a:solidFill>
                  <a:schemeClr val="accent2"/>
                </a:solidFill>
                <a:latin typeface="Androgyne" panose="05080000000003050000" pitchFamily="82" charset="0"/>
              </a:rPr>
              <a:t> </a:t>
            </a:r>
            <a:r>
              <a:rPr lang="es-CO" sz="2800" dirty="0" err="1">
                <a:solidFill>
                  <a:srgbClr val="FFFF00"/>
                </a:solidFill>
                <a:latin typeface="Androgyne" panose="05080000000003050000" pitchFamily="82" charset="0"/>
              </a:rPr>
              <a:t>Wildan</a:t>
            </a:r>
            <a:r>
              <a:rPr lang="es-CO" sz="2800" dirty="0">
                <a:solidFill>
                  <a:schemeClr val="accent2"/>
                </a:solidFill>
                <a:latin typeface="Androgyne" panose="05080000000003050000" pitchFamily="82" charset="0"/>
              </a:rPr>
              <a:t> </a:t>
            </a:r>
            <a:r>
              <a:rPr lang="es-CO" sz="2800" dirty="0" err="1">
                <a:solidFill>
                  <a:schemeClr val="accent2"/>
                </a:solidFill>
                <a:latin typeface="Androgyne" panose="05080000000003050000" pitchFamily="82" charset="0"/>
              </a:rPr>
              <a:t>Rorrrrrrrrr</a:t>
            </a:r>
            <a:endParaRPr lang="es-CO" sz="2800" dirty="0">
              <a:solidFill>
                <a:schemeClr val="accent2"/>
              </a:solidFill>
              <a:latin typeface="Androgyne" panose="05080000000003050000" pitchFamily="82" charset="0"/>
            </a:endParaRPr>
          </a:p>
          <a:p>
            <a:pPr lvl="1"/>
            <a:r>
              <a:rPr lang="es-CO" sz="2800" dirty="0">
                <a:solidFill>
                  <a:schemeClr val="accent2"/>
                </a:solidFill>
                <a:latin typeface="Androgyne" panose="05080000000003050000" pitchFamily="82" charset="0"/>
              </a:rPr>
              <a:t>Bintang </a:t>
            </a:r>
            <a:r>
              <a:rPr lang="es-CO" sz="2800" dirty="0">
                <a:solidFill>
                  <a:srgbClr val="FFFF00"/>
                </a:solidFill>
                <a:latin typeface="Androgyne" panose="05080000000003050000" pitchFamily="82" charset="0"/>
              </a:rPr>
              <a:t>Gilangkasa</a:t>
            </a:r>
            <a:r>
              <a:rPr lang="es-CO" sz="2800" dirty="0">
                <a:solidFill>
                  <a:schemeClr val="accent2"/>
                </a:solidFill>
                <a:latin typeface="Androgyne" panose="05080000000003050000" pitchFamily="82" charset="0"/>
              </a:rPr>
              <a:t> </a:t>
            </a:r>
          </a:p>
          <a:p>
            <a:pPr lvl="1"/>
            <a:r>
              <a:rPr lang="es-CO" sz="2800" dirty="0" err="1">
                <a:solidFill>
                  <a:srgbClr val="FFFF00"/>
                </a:solidFill>
                <a:latin typeface="Androgyne" panose="05080000000003050000" pitchFamily="82" charset="0"/>
              </a:rPr>
              <a:t>Shafanafi</a:t>
            </a:r>
            <a:r>
              <a:rPr lang="es-CO" sz="2800" dirty="0">
                <a:solidFill>
                  <a:schemeClr val="accent2"/>
                </a:solidFill>
                <a:latin typeface="Androgyne" panose="05080000000003050000" pitchFamily="82" charset="0"/>
              </a:rPr>
              <a:t> </a:t>
            </a:r>
            <a:r>
              <a:rPr lang="es-CO" sz="2800" dirty="0" err="1">
                <a:solidFill>
                  <a:schemeClr val="accent2"/>
                </a:solidFill>
                <a:latin typeface="Androgyne" panose="05080000000003050000" pitchFamily="82" charset="0"/>
              </a:rPr>
              <a:t>Azzahra</a:t>
            </a:r>
            <a:endParaRPr lang="es-CO" sz="2800" dirty="0">
              <a:solidFill>
                <a:schemeClr val="accent2"/>
              </a:solidFill>
              <a:latin typeface="Androgyne" panose="05080000000003050000" pitchFamily="82" charset="0"/>
            </a:endParaRPr>
          </a:p>
          <a:p>
            <a:pPr lvl="1"/>
            <a:r>
              <a:rPr lang="es-CO" sz="2800" dirty="0" err="1">
                <a:solidFill>
                  <a:schemeClr val="accent2"/>
                </a:solidFill>
                <a:latin typeface="Androgyne" panose="05080000000003050000" pitchFamily="82" charset="0"/>
              </a:rPr>
              <a:t>Diah</a:t>
            </a:r>
            <a:r>
              <a:rPr lang="es-CO" sz="2800" dirty="0">
                <a:solidFill>
                  <a:schemeClr val="accent2"/>
                </a:solidFill>
                <a:latin typeface="Androgyne" panose="05080000000003050000" pitchFamily="82" charset="0"/>
              </a:rPr>
              <a:t> </a:t>
            </a:r>
            <a:r>
              <a:rPr lang="es-CO" sz="2800" dirty="0">
                <a:solidFill>
                  <a:srgbClr val="FFFF00"/>
                </a:solidFill>
                <a:latin typeface="Androgyne" panose="05080000000003050000" pitchFamily="82" charset="0"/>
              </a:rPr>
              <a:t>Tri</a:t>
            </a:r>
            <a:r>
              <a:rPr lang="es-CO" sz="2800" dirty="0">
                <a:solidFill>
                  <a:schemeClr val="accent2"/>
                </a:solidFill>
                <a:latin typeface="Androgyne" panose="05080000000003050000" pitchFamily="82" charset="0"/>
              </a:rPr>
              <a:t> </a:t>
            </a:r>
            <a:r>
              <a:rPr lang="es-CO" sz="2800" dirty="0" err="1">
                <a:solidFill>
                  <a:schemeClr val="accent2"/>
                </a:solidFill>
                <a:latin typeface="Androgyne" panose="05080000000003050000" pitchFamily="82" charset="0"/>
              </a:rPr>
              <a:t>Utami</a:t>
            </a:r>
            <a:endParaRPr lang="es-CO" sz="2800" dirty="0">
              <a:solidFill>
                <a:schemeClr val="accent3"/>
              </a:solidFill>
              <a:latin typeface="Androgyne" panose="05080000000003050000" pitchFamily="82" charset="0"/>
            </a:endParaRPr>
          </a:p>
        </p:txBody>
      </p:sp>
      <p:sp>
        <p:nvSpPr>
          <p:cNvPr id="119" name="Marco 118">
            <a:extLst>
              <a:ext uri="{FF2B5EF4-FFF2-40B4-BE49-F238E27FC236}">
                <a16:creationId xmlns:a16="http://schemas.microsoft.com/office/drawing/2014/main" id="{224EF35E-D04C-E180-C2B3-635B0F616555}"/>
              </a:ext>
            </a:extLst>
          </p:cNvPr>
          <p:cNvSpPr/>
          <p:nvPr/>
        </p:nvSpPr>
        <p:spPr>
          <a:xfrm rot="18900000">
            <a:off x="-211552" y="4644940"/>
            <a:ext cx="662896" cy="662896"/>
          </a:xfrm>
          <a:prstGeom prst="fram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21" name="Marco 120">
            <a:extLst>
              <a:ext uri="{FF2B5EF4-FFF2-40B4-BE49-F238E27FC236}">
                <a16:creationId xmlns:a16="http://schemas.microsoft.com/office/drawing/2014/main" id="{3D725827-E443-6715-2B66-9547BDCDAF6B}"/>
              </a:ext>
            </a:extLst>
          </p:cNvPr>
          <p:cNvSpPr/>
          <p:nvPr/>
        </p:nvSpPr>
        <p:spPr>
          <a:xfrm rot="18900000">
            <a:off x="11202139" y="360702"/>
            <a:ext cx="662896" cy="662896"/>
          </a:xfrm>
          <a:prstGeom prst="fram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25" name="Marco 124">
            <a:extLst>
              <a:ext uri="{FF2B5EF4-FFF2-40B4-BE49-F238E27FC236}">
                <a16:creationId xmlns:a16="http://schemas.microsoft.com/office/drawing/2014/main" id="{3F1137B0-13FA-EFE0-5C56-90C4ADE2793B}"/>
              </a:ext>
            </a:extLst>
          </p:cNvPr>
          <p:cNvSpPr/>
          <p:nvPr/>
        </p:nvSpPr>
        <p:spPr>
          <a:xfrm rot="18900000">
            <a:off x="4865035" y="5113678"/>
            <a:ext cx="662896" cy="662896"/>
          </a:xfrm>
          <a:prstGeom prst="fram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grpSp>
        <p:nvGrpSpPr>
          <p:cNvPr id="135" name="Grupo 134">
            <a:extLst>
              <a:ext uri="{FF2B5EF4-FFF2-40B4-BE49-F238E27FC236}">
                <a16:creationId xmlns:a16="http://schemas.microsoft.com/office/drawing/2014/main" id="{E40A8B62-8364-4A8B-1494-73A2136C4C88}"/>
              </a:ext>
            </a:extLst>
          </p:cNvPr>
          <p:cNvGrpSpPr/>
          <p:nvPr/>
        </p:nvGrpSpPr>
        <p:grpSpPr>
          <a:xfrm>
            <a:off x="6335400" y="901700"/>
            <a:ext cx="5054600" cy="5054600"/>
            <a:chOff x="3252998" y="596278"/>
            <a:chExt cx="5054600" cy="5054600"/>
          </a:xfrm>
        </p:grpSpPr>
        <p:sp>
          <p:nvSpPr>
            <p:cNvPr id="134" name="Elipse 133">
              <a:extLst>
                <a:ext uri="{FF2B5EF4-FFF2-40B4-BE49-F238E27FC236}">
                  <a16:creationId xmlns:a16="http://schemas.microsoft.com/office/drawing/2014/main" id="{F219B026-9997-A18F-1FC2-3B6DE4489F77}"/>
                </a:ext>
              </a:extLst>
            </p:cNvPr>
            <p:cNvSpPr/>
            <p:nvPr/>
          </p:nvSpPr>
          <p:spPr>
            <a:xfrm>
              <a:off x="3272445" y="596278"/>
              <a:ext cx="5035153" cy="498897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2" name="Arco de bloque 111">
              <a:extLst>
                <a:ext uri="{FF2B5EF4-FFF2-40B4-BE49-F238E27FC236}">
                  <a16:creationId xmlns:a16="http://schemas.microsoft.com/office/drawing/2014/main" id="{38584181-05B1-CB20-AF3F-93ACC5822B27}"/>
                </a:ext>
              </a:extLst>
            </p:cNvPr>
            <p:cNvSpPr/>
            <p:nvPr/>
          </p:nvSpPr>
          <p:spPr>
            <a:xfrm>
              <a:off x="3252998" y="596278"/>
              <a:ext cx="5054600" cy="5054600"/>
            </a:xfrm>
            <a:prstGeom prst="blockArc">
              <a:avLst>
                <a:gd name="adj1" fmla="val 10903619"/>
                <a:gd name="adj2" fmla="val 21264433"/>
                <a:gd name="adj3" fmla="val 7461"/>
              </a:avLst>
            </a:prstGeom>
            <a:solidFill>
              <a:srgbClr val="F49401">
                <a:alpha val="52941"/>
              </a:srgb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Grupo 136">
            <a:extLst>
              <a:ext uri="{FF2B5EF4-FFF2-40B4-BE49-F238E27FC236}">
                <a16:creationId xmlns:a16="http://schemas.microsoft.com/office/drawing/2014/main" id="{3A655479-0787-4576-D7AD-EA250D28532E}"/>
              </a:ext>
            </a:extLst>
          </p:cNvPr>
          <p:cNvGrpSpPr/>
          <p:nvPr/>
        </p:nvGrpSpPr>
        <p:grpSpPr>
          <a:xfrm>
            <a:off x="5916702" y="495300"/>
            <a:ext cx="5868295" cy="6003376"/>
            <a:chOff x="5769515" y="464220"/>
            <a:chExt cx="6003376" cy="6003376"/>
          </a:xfrm>
        </p:grpSpPr>
        <p:sp>
          <p:nvSpPr>
            <p:cNvPr id="114" name="Arco de bloque 113">
              <a:extLst>
                <a:ext uri="{FF2B5EF4-FFF2-40B4-BE49-F238E27FC236}">
                  <a16:creationId xmlns:a16="http://schemas.microsoft.com/office/drawing/2014/main" id="{23E8539C-768C-05E3-F752-86B32C5F14BF}"/>
                </a:ext>
              </a:extLst>
            </p:cNvPr>
            <p:cNvSpPr/>
            <p:nvPr/>
          </p:nvSpPr>
          <p:spPr>
            <a:xfrm rot="10800000">
              <a:off x="6134925" y="506411"/>
              <a:ext cx="5599875" cy="5867402"/>
            </a:xfrm>
            <a:prstGeom prst="blockArc">
              <a:avLst>
                <a:gd name="adj1" fmla="val 4917298"/>
                <a:gd name="adj2" fmla="val 16651529"/>
                <a:gd name="adj3" fmla="val 5391"/>
              </a:avLst>
            </a:prstGeom>
            <a:solidFill>
              <a:srgbClr val="F49401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136" name="Elipse 135">
              <a:extLst>
                <a:ext uri="{FF2B5EF4-FFF2-40B4-BE49-F238E27FC236}">
                  <a16:creationId xmlns:a16="http://schemas.microsoft.com/office/drawing/2014/main" id="{10FDBA3B-10F4-BF99-9EBA-D568C3BF8024}"/>
                </a:ext>
              </a:extLst>
            </p:cNvPr>
            <p:cNvSpPr/>
            <p:nvPr/>
          </p:nvSpPr>
          <p:spPr>
            <a:xfrm>
              <a:off x="5769515" y="464220"/>
              <a:ext cx="6003376" cy="600337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2" name="Grupo 10">
            <a:extLst>
              <a:ext uri="{FF2B5EF4-FFF2-40B4-BE49-F238E27FC236}">
                <a16:creationId xmlns:a16="http://schemas.microsoft.com/office/drawing/2014/main" id="{02ED4CBD-1563-D85E-6339-0EB4224BD6F7}"/>
              </a:ext>
            </a:extLst>
          </p:cNvPr>
          <p:cNvGrpSpPr/>
          <p:nvPr/>
        </p:nvGrpSpPr>
        <p:grpSpPr>
          <a:xfrm>
            <a:off x="-10664159" y="4266418"/>
            <a:ext cx="2389833" cy="1633572"/>
            <a:chOff x="872489" y="3863338"/>
            <a:chExt cx="2389833" cy="1633572"/>
          </a:xfrm>
        </p:grpSpPr>
        <p:sp>
          <p:nvSpPr>
            <p:cNvPr id="4" name="Forma libre: forma 9">
              <a:extLst>
                <a:ext uri="{FF2B5EF4-FFF2-40B4-BE49-F238E27FC236}">
                  <a16:creationId xmlns:a16="http://schemas.microsoft.com/office/drawing/2014/main" id="{28BA27A4-65A2-23B1-653A-1A9F388BD6C7}"/>
                </a:ext>
              </a:extLst>
            </p:cNvPr>
            <p:cNvSpPr/>
            <p:nvPr/>
          </p:nvSpPr>
          <p:spPr>
            <a:xfrm rot="16200000">
              <a:off x="1502663" y="3625840"/>
              <a:ext cx="1202119" cy="2317198"/>
            </a:xfrm>
            <a:custGeom>
              <a:avLst/>
              <a:gdLst>
                <a:gd name="connsiteX0" fmla="*/ 1202119 w 1202119"/>
                <a:gd name="connsiteY0" fmla="*/ 803207 h 2317198"/>
                <a:gd name="connsiteX1" fmla="*/ 1202119 w 1202119"/>
                <a:gd name="connsiteY1" fmla="*/ 2317198 h 2317198"/>
                <a:gd name="connsiteX2" fmla="*/ 897319 w 1202119"/>
                <a:gd name="connsiteY2" fmla="*/ 2317198 h 2317198"/>
                <a:gd name="connsiteX3" fmla="*/ 897321 w 1202119"/>
                <a:gd name="connsiteY3" fmla="*/ 747469 h 2317198"/>
                <a:gd name="connsiteX4" fmla="*/ 389639 w 1202119"/>
                <a:gd name="connsiteY4" fmla="*/ 239787 h 2317198"/>
                <a:gd name="connsiteX5" fmla="*/ 30653 w 1202119"/>
                <a:gd name="connsiteY5" fmla="*/ 388484 h 2317198"/>
                <a:gd name="connsiteX6" fmla="*/ 0 w 1202119"/>
                <a:gd name="connsiteY6" fmla="*/ 425636 h 2317198"/>
                <a:gd name="connsiteX7" fmla="*/ 4968 w 1202119"/>
                <a:gd name="connsiteY7" fmla="*/ 409633 h 2317198"/>
                <a:gd name="connsiteX8" fmla="*/ 390204 w 1202119"/>
                <a:gd name="connsiteY8" fmla="*/ 5232 h 2317198"/>
                <a:gd name="connsiteX9" fmla="*/ 403483 w 1202119"/>
                <a:gd name="connsiteY9" fmla="*/ 0 h 2317198"/>
                <a:gd name="connsiteX10" fmla="*/ 480817 w 1202119"/>
                <a:gd name="connsiteY10" fmla="*/ 3905 h 2317198"/>
                <a:gd name="connsiteX11" fmla="*/ 1202119 w 1202119"/>
                <a:gd name="connsiteY11" fmla="*/ 803207 h 231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2119" h="2317198">
                  <a:moveTo>
                    <a:pt x="1202119" y="803207"/>
                  </a:moveTo>
                  <a:lnTo>
                    <a:pt x="1202119" y="2317198"/>
                  </a:lnTo>
                  <a:lnTo>
                    <a:pt x="897319" y="2317198"/>
                  </a:lnTo>
                  <a:lnTo>
                    <a:pt x="897321" y="747469"/>
                  </a:lnTo>
                  <a:cubicBezTo>
                    <a:pt x="897321" y="467084"/>
                    <a:pt x="670024" y="239787"/>
                    <a:pt x="389639" y="239787"/>
                  </a:cubicBezTo>
                  <a:cubicBezTo>
                    <a:pt x="249446" y="239787"/>
                    <a:pt x="122526" y="296612"/>
                    <a:pt x="30653" y="388484"/>
                  </a:cubicBezTo>
                  <a:lnTo>
                    <a:pt x="0" y="425636"/>
                  </a:lnTo>
                  <a:lnTo>
                    <a:pt x="4968" y="409633"/>
                  </a:lnTo>
                  <a:cubicBezTo>
                    <a:pt x="79888" y="232503"/>
                    <a:pt x="217602" y="88400"/>
                    <a:pt x="390204" y="5232"/>
                  </a:cubicBezTo>
                  <a:lnTo>
                    <a:pt x="403483" y="0"/>
                  </a:lnTo>
                  <a:lnTo>
                    <a:pt x="480817" y="3905"/>
                  </a:lnTo>
                  <a:cubicBezTo>
                    <a:pt x="885962" y="45050"/>
                    <a:pt x="1202119" y="387207"/>
                    <a:pt x="1202119" y="803207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5" name="Forma libre: forma 8">
              <a:extLst>
                <a:ext uri="{FF2B5EF4-FFF2-40B4-BE49-F238E27FC236}">
                  <a16:creationId xmlns:a16="http://schemas.microsoft.com/office/drawing/2014/main" id="{80BAEBCC-A290-064C-7C6C-96AC537A9F49}"/>
                </a:ext>
              </a:extLst>
            </p:cNvPr>
            <p:cNvSpPr/>
            <p:nvPr/>
          </p:nvSpPr>
          <p:spPr>
            <a:xfrm rot="16200000">
              <a:off x="1508066" y="3227761"/>
              <a:ext cx="1118678" cy="2389831"/>
            </a:xfrm>
            <a:custGeom>
              <a:avLst/>
              <a:gdLst>
                <a:gd name="connsiteX0" fmla="*/ 1118678 w 1118678"/>
                <a:gd name="connsiteY0" fmla="*/ 789623 h 2389831"/>
                <a:gd name="connsiteX1" fmla="*/ 1118677 w 1118678"/>
                <a:gd name="connsiteY1" fmla="*/ 2389831 h 2389831"/>
                <a:gd name="connsiteX2" fmla="*/ 798636 w 1118678"/>
                <a:gd name="connsiteY2" fmla="*/ 2389831 h 2389831"/>
                <a:gd name="connsiteX3" fmla="*/ 798636 w 1118678"/>
                <a:gd name="connsiteY3" fmla="*/ 875840 h 2389831"/>
                <a:gd name="connsiteX4" fmla="*/ 77334 w 1118678"/>
                <a:gd name="connsiteY4" fmla="*/ 76538 h 2389831"/>
                <a:gd name="connsiteX5" fmla="*/ 0 w 1118678"/>
                <a:gd name="connsiteY5" fmla="*/ 72633 h 2389831"/>
                <a:gd name="connsiteX6" fmla="*/ 94245 w 1118678"/>
                <a:gd name="connsiteY6" fmla="*/ 35500 h 2389831"/>
                <a:gd name="connsiteX7" fmla="*/ 329055 w 1118678"/>
                <a:gd name="connsiteY7" fmla="*/ 0 h 2389831"/>
                <a:gd name="connsiteX8" fmla="*/ 1118678 w 1118678"/>
                <a:gd name="connsiteY8" fmla="*/ 789623 h 238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8678" h="2389831">
                  <a:moveTo>
                    <a:pt x="1118678" y="789623"/>
                  </a:moveTo>
                  <a:cubicBezTo>
                    <a:pt x="1118678" y="1323026"/>
                    <a:pt x="1118677" y="1856428"/>
                    <a:pt x="1118677" y="2389831"/>
                  </a:cubicBezTo>
                  <a:lnTo>
                    <a:pt x="798636" y="2389831"/>
                  </a:lnTo>
                  <a:lnTo>
                    <a:pt x="798636" y="875840"/>
                  </a:lnTo>
                  <a:cubicBezTo>
                    <a:pt x="798636" y="459840"/>
                    <a:pt x="482479" y="117683"/>
                    <a:pt x="77334" y="76538"/>
                  </a:cubicBezTo>
                  <a:lnTo>
                    <a:pt x="0" y="72633"/>
                  </a:lnTo>
                  <a:lnTo>
                    <a:pt x="94245" y="35500"/>
                  </a:lnTo>
                  <a:cubicBezTo>
                    <a:pt x="168422" y="12429"/>
                    <a:pt x="247287" y="0"/>
                    <a:pt x="329055" y="0"/>
                  </a:cubicBezTo>
                  <a:cubicBezTo>
                    <a:pt x="765152" y="0"/>
                    <a:pt x="1118678" y="353526"/>
                    <a:pt x="1118678" y="789623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6" name="Elipse 4">
              <a:extLst>
                <a:ext uri="{FF2B5EF4-FFF2-40B4-BE49-F238E27FC236}">
                  <a16:creationId xmlns:a16="http://schemas.microsoft.com/office/drawing/2014/main" id="{30FFC969-D144-57F0-3A09-2E359662C6E1}"/>
                </a:ext>
              </a:extLst>
            </p:cNvPr>
            <p:cNvSpPr/>
            <p:nvPr/>
          </p:nvSpPr>
          <p:spPr>
            <a:xfrm>
              <a:off x="1181100" y="4491070"/>
              <a:ext cx="1005840" cy="10058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" name="Grupo 11">
            <a:extLst>
              <a:ext uri="{FF2B5EF4-FFF2-40B4-BE49-F238E27FC236}">
                <a16:creationId xmlns:a16="http://schemas.microsoft.com/office/drawing/2014/main" id="{0BF6FCBC-8BB7-460C-3213-86C89193E991}"/>
              </a:ext>
            </a:extLst>
          </p:cNvPr>
          <p:cNvGrpSpPr/>
          <p:nvPr/>
        </p:nvGrpSpPr>
        <p:grpSpPr>
          <a:xfrm>
            <a:off x="-8792496" y="3449631"/>
            <a:ext cx="2389833" cy="1633572"/>
            <a:chOff x="872489" y="3863338"/>
            <a:chExt cx="2389833" cy="1633572"/>
          </a:xfrm>
        </p:grpSpPr>
        <p:sp>
          <p:nvSpPr>
            <p:cNvPr id="8" name="Forma libre: forma 12">
              <a:extLst>
                <a:ext uri="{FF2B5EF4-FFF2-40B4-BE49-F238E27FC236}">
                  <a16:creationId xmlns:a16="http://schemas.microsoft.com/office/drawing/2014/main" id="{B35DFDCE-C459-F1D3-489A-8E5B8F147623}"/>
                </a:ext>
              </a:extLst>
            </p:cNvPr>
            <p:cNvSpPr/>
            <p:nvPr/>
          </p:nvSpPr>
          <p:spPr>
            <a:xfrm rot="16200000">
              <a:off x="1502663" y="3625840"/>
              <a:ext cx="1202119" cy="2317198"/>
            </a:xfrm>
            <a:custGeom>
              <a:avLst/>
              <a:gdLst>
                <a:gd name="connsiteX0" fmla="*/ 1202119 w 1202119"/>
                <a:gd name="connsiteY0" fmla="*/ 803207 h 2317198"/>
                <a:gd name="connsiteX1" fmla="*/ 1202119 w 1202119"/>
                <a:gd name="connsiteY1" fmla="*/ 2317198 h 2317198"/>
                <a:gd name="connsiteX2" fmla="*/ 897319 w 1202119"/>
                <a:gd name="connsiteY2" fmla="*/ 2317198 h 2317198"/>
                <a:gd name="connsiteX3" fmla="*/ 897321 w 1202119"/>
                <a:gd name="connsiteY3" fmla="*/ 747469 h 2317198"/>
                <a:gd name="connsiteX4" fmla="*/ 389639 w 1202119"/>
                <a:gd name="connsiteY4" fmla="*/ 239787 h 2317198"/>
                <a:gd name="connsiteX5" fmla="*/ 30653 w 1202119"/>
                <a:gd name="connsiteY5" fmla="*/ 388484 h 2317198"/>
                <a:gd name="connsiteX6" fmla="*/ 0 w 1202119"/>
                <a:gd name="connsiteY6" fmla="*/ 425636 h 2317198"/>
                <a:gd name="connsiteX7" fmla="*/ 4968 w 1202119"/>
                <a:gd name="connsiteY7" fmla="*/ 409633 h 2317198"/>
                <a:gd name="connsiteX8" fmla="*/ 390204 w 1202119"/>
                <a:gd name="connsiteY8" fmla="*/ 5232 h 2317198"/>
                <a:gd name="connsiteX9" fmla="*/ 403483 w 1202119"/>
                <a:gd name="connsiteY9" fmla="*/ 0 h 2317198"/>
                <a:gd name="connsiteX10" fmla="*/ 480817 w 1202119"/>
                <a:gd name="connsiteY10" fmla="*/ 3905 h 2317198"/>
                <a:gd name="connsiteX11" fmla="*/ 1202119 w 1202119"/>
                <a:gd name="connsiteY11" fmla="*/ 803207 h 231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2119" h="2317198">
                  <a:moveTo>
                    <a:pt x="1202119" y="803207"/>
                  </a:moveTo>
                  <a:lnTo>
                    <a:pt x="1202119" y="2317198"/>
                  </a:lnTo>
                  <a:lnTo>
                    <a:pt x="897319" y="2317198"/>
                  </a:lnTo>
                  <a:lnTo>
                    <a:pt x="897321" y="747469"/>
                  </a:lnTo>
                  <a:cubicBezTo>
                    <a:pt x="897321" y="467084"/>
                    <a:pt x="670024" y="239787"/>
                    <a:pt x="389639" y="239787"/>
                  </a:cubicBezTo>
                  <a:cubicBezTo>
                    <a:pt x="249446" y="239787"/>
                    <a:pt x="122526" y="296612"/>
                    <a:pt x="30653" y="388484"/>
                  </a:cubicBezTo>
                  <a:lnTo>
                    <a:pt x="0" y="425636"/>
                  </a:lnTo>
                  <a:lnTo>
                    <a:pt x="4968" y="409633"/>
                  </a:lnTo>
                  <a:cubicBezTo>
                    <a:pt x="79888" y="232503"/>
                    <a:pt x="217602" y="88400"/>
                    <a:pt x="390204" y="5232"/>
                  </a:cubicBezTo>
                  <a:lnTo>
                    <a:pt x="403483" y="0"/>
                  </a:lnTo>
                  <a:lnTo>
                    <a:pt x="480817" y="3905"/>
                  </a:lnTo>
                  <a:cubicBezTo>
                    <a:pt x="885962" y="45050"/>
                    <a:pt x="1202119" y="387207"/>
                    <a:pt x="1202119" y="80320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9" name="Forma libre: forma 13">
              <a:extLst>
                <a:ext uri="{FF2B5EF4-FFF2-40B4-BE49-F238E27FC236}">
                  <a16:creationId xmlns:a16="http://schemas.microsoft.com/office/drawing/2014/main" id="{E58FBD40-4414-F9BD-FCB4-7EFE47BAD24C}"/>
                </a:ext>
              </a:extLst>
            </p:cNvPr>
            <p:cNvSpPr/>
            <p:nvPr/>
          </p:nvSpPr>
          <p:spPr>
            <a:xfrm rot="16200000">
              <a:off x="1508066" y="3227761"/>
              <a:ext cx="1118678" cy="2389831"/>
            </a:xfrm>
            <a:custGeom>
              <a:avLst/>
              <a:gdLst>
                <a:gd name="connsiteX0" fmla="*/ 1118678 w 1118678"/>
                <a:gd name="connsiteY0" fmla="*/ 789623 h 2389831"/>
                <a:gd name="connsiteX1" fmla="*/ 1118677 w 1118678"/>
                <a:gd name="connsiteY1" fmla="*/ 2389831 h 2389831"/>
                <a:gd name="connsiteX2" fmla="*/ 798636 w 1118678"/>
                <a:gd name="connsiteY2" fmla="*/ 2389831 h 2389831"/>
                <a:gd name="connsiteX3" fmla="*/ 798636 w 1118678"/>
                <a:gd name="connsiteY3" fmla="*/ 875840 h 2389831"/>
                <a:gd name="connsiteX4" fmla="*/ 77334 w 1118678"/>
                <a:gd name="connsiteY4" fmla="*/ 76538 h 2389831"/>
                <a:gd name="connsiteX5" fmla="*/ 0 w 1118678"/>
                <a:gd name="connsiteY5" fmla="*/ 72633 h 2389831"/>
                <a:gd name="connsiteX6" fmla="*/ 94245 w 1118678"/>
                <a:gd name="connsiteY6" fmla="*/ 35500 h 2389831"/>
                <a:gd name="connsiteX7" fmla="*/ 329055 w 1118678"/>
                <a:gd name="connsiteY7" fmla="*/ 0 h 2389831"/>
                <a:gd name="connsiteX8" fmla="*/ 1118678 w 1118678"/>
                <a:gd name="connsiteY8" fmla="*/ 789623 h 238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8678" h="2389831">
                  <a:moveTo>
                    <a:pt x="1118678" y="789623"/>
                  </a:moveTo>
                  <a:cubicBezTo>
                    <a:pt x="1118678" y="1323026"/>
                    <a:pt x="1118677" y="1856428"/>
                    <a:pt x="1118677" y="2389831"/>
                  </a:cubicBezTo>
                  <a:lnTo>
                    <a:pt x="798636" y="2389831"/>
                  </a:lnTo>
                  <a:lnTo>
                    <a:pt x="798636" y="875840"/>
                  </a:lnTo>
                  <a:cubicBezTo>
                    <a:pt x="798636" y="459840"/>
                    <a:pt x="482479" y="117683"/>
                    <a:pt x="77334" y="76538"/>
                  </a:cubicBezTo>
                  <a:lnTo>
                    <a:pt x="0" y="72633"/>
                  </a:lnTo>
                  <a:lnTo>
                    <a:pt x="94245" y="35500"/>
                  </a:lnTo>
                  <a:cubicBezTo>
                    <a:pt x="168422" y="12429"/>
                    <a:pt x="247287" y="0"/>
                    <a:pt x="329055" y="0"/>
                  </a:cubicBezTo>
                  <a:cubicBezTo>
                    <a:pt x="765152" y="0"/>
                    <a:pt x="1118678" y="353526"/>
                    <a:pt x="1118678" y="7896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0" name="Elipse 14">
              <a:extLst>
                <a:ext uri="{FF2B5EF4-FFF2-40B4-BE49-F238E27FC236}">
                  <a16:creationId xmlns:a16="http://schemas.microsoft.com/office/drawing/2014/main" id="{1587E089-AC01-A003-CE9D-D0D51D6A7FD7}"/>
                </a:ext>
              </a:extLst>
            </p:cNvPr>
            <p:cNvSpPr/>
            <p:nvPr/>
          </p:nvSpPr>
          <p:spPr>
            <a:xfrm>
              <a:off x="1181100" y="4491070"/>
              <a:ext cx="1005840" cy="10058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11" name="Grupo 15">
            <a:extLst>
              <a:ext uri="{FF2B5EF4-FFF2-40B4-BE49-F238E27FC236}">
                <a16:creationId xmlns:a16="http://schemas.microsoft.com/office/drawing/2014/main" id="{6B8B1DC5-0A03-0A51-9C56-8458F279A9D1}"/>
              </a:ext>
            </a:extLst>
          </p:cNvPr>
          <p:cNvGrpSpPr/>
          <p:nvPr/>
        </p:nvGrpSpPr>
        <p:grpSpPr>
          <a:xfrm>
            <a:off x="-6865823" y="2577140"/>
            <a:ext cx="2389833" cy="1633572"/>
            <a:chOff x="872489" y="3863338"/>
            <a:chExt cx="2389833" cy="1633572"/>
          </a:xfrm>
        </p:grpSpPr>
        <p:sp>
          <p:nvSpPr>
            <p:cNvPr id="12" name="Forma libre: forma 16">
              <a:extLst>
                <a:ext uri="{FF2B5EF4-FFF2-40B4-BE49-F238E27FC236}">
                  <a16:creationId xmlns:a16="http://schemas.microsoft.com/office/drawing/2014/main" id="{F2F1F55D-17AF-B611-4EEA-2403A39F4891}"/>
                </a:ext>
              </a:extLst>
            </p:cNvPr>
            <p:cNvSpPr/>
            <p:nvPr/>
          </p:nvSpPr>
          <p:spPr>
            <a:xfrm rot="16200000">
              <a:off x="1502663" y="3625840"/>
              <a:ext cx="1202119" cy="2317198"/>
            </a:xfrm>
            <a:custGeom>
              <a:avLst/>
              <a:gdLst>
                <a:gd name="connsiteX0" fmla="*/ 1202119 w 1202119"/>
                <a:gd name="connsiteY0" fmla="*/ 803207 h 2317198"/>
                <a:gd name="connsiteX1" fmla="*/ 1202119 w 1202119"/>
                <a:gd name="connsiteY1" fmla="*/ 2317198 h 2317198"/>
                <a:gd name="connsiteX2" fmla="*/ 897319 w 1202119"/>
                <a:gd name="connsiteY2" fmla="*/ 2317198 h 2317198"/>
                <a:gd name="connsiteX3" fmla="*/ 897321 w 1202119"/>
                <a:gd name="connsiteY3" fmla="*/ 747469 h 2317198"/>
                <a:gd name="connsiteX4" fmla="*/ 389639 w 1202119"/>
                <a:gd name="connsiteY4" fmla="*/ 239787 h 2317198"/>
                <a:gd name="connsiteX5" fmla="*/ 30653 w 1202119"/>
                <a:gd name="connsiteY5" fmla="*/ 388484 h 2317198"/>
                <a:gd name="connsiteX6" fmla="*/ 0 w 1202119"/>
                <a:gd name="connsiteY6" fmla="*/ 425636 h 2317198"/>
                <a:gd name="connsiteX7" fmla="*/ 4968 w 1202119"/>
                <a:gd name="connsiteY7" fmla="*/ 409633 h 2317198"/>
                <a:gd name="connsiteX8" fmla="*/ 390204 w 1202119"/>
                <a:gd name="connsiteY8" fmla="*/ 5232 h 2317198"/>
                <a:gd name="connsiteX9" fmla="*/ 403483 w 1202119"/>
                <a:gd name="connsiteY9" fmla="*/ 0 h 2317198"/>
                <a:gd name="connsiteX10" fmla="*/ 480817 w 1202119"/>
                <a:gd name="connsiteY10" fmla="*/ 3905 h 2317198"/>
                <a:gd name="connsiteX11" fmla="*/ 1202119 w 1202119"/>
                <a:gd name="connsiteY11" fmla="*/ 803207 h 231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2119" h="2317198">
                  <a:moveTo>
                    <a:pt x="1202119" y="803207"/>
                  </a:moveTo>
                  <a:lnTo>
                    <a:pt x="1202119" y="2317198"/>
                  </a:lnTo>
                  <a:lnTo>
                    <a:pt x="897319" y="2317198"/>
                  </a:lnTo>
                  <a:lnTo>
                    <a:pt x="897321" y="747469"/>
                  </a:lnTo>
                  <a:cubicBezTo>
                    <a:pt x="897321" y="467084"/>
                    <a:pt x="670024" y="239787"/>
                    <a:pt x="389639" y="239787"/>
                  </a:cubicBezTo>
                  <a:cubicBezTo>
                    <a:pt x="249446" y="239787"/>
                    <a:pt x="122526" y="296612"/>
                    <a:pt x="30653" y="388484"/>
                  </a:cubicBezTo>
                  <a:lnTo>
                    <a:pt x="0" y="425636"/>
                  </a:lnTo>
                  <a:lnTo>
                    <a:pt x="4968" y="409633"/>
                  </a:lnTo>
                  <a:cubicBezTo>
                    <a:pt x="79888" y="232503"/>
                    <a:pt x="217602" y="88400"/>
                    <a:pt x="390204" y="5232"/>
                  </a:cubicBezTo>
                  <a:lnTo>
                    <a:pt x="403483" y="0"/>
                  </a:lnTo>
                  <a:lnTo>
                    <a:pt x="480817" y="3905"/>
                  </a:lnTo>
                  <a:cubicBezTo>
                    <a:pt x="885962" y="45050"/>
                    <a:pt x="1202119" y="387207"/>
                    <a:pt x="1202119" y="803207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3" name="Forma libre: forma 17">
              <a:extLst>
                <a:ext uri="{FF2B5EF4-FFF2-40B4-BE49-F238E27FC236}">
                  <a16:creationId xmlns:a16="http://schemas.microsoft.com/office/drawing/2014/main" id="{102F018E-5BD4-B23C-A1EF-D877F0C5CB8E}"/>
                </a:ext>
              </a:extLst>
            </p:cNvPr>
            <p:cNvSpPr/>
            <p:nvPr/>
          </p:nvSpPr>
          <p:spPr>
            <a:xfrm rot="16200000">
              <a:off x="1508066" y="3227761"/>
              <a:ext cx="1118678" cy="2389831"/>
            </a:xfrm>
            <a:custGeom>
              <a:avLst/>
              <a:gdLst>
                <a:gd name="connsiteX0" fmla="*/ 1118678 w 1118678"/>
                <a:gd name="connsiteY0" fmla="*/ 789623 h 2389831"/>
                <a:gd name="connsiteX1" fmla="*/ 1118677 w 1118678"/>
                <a:gd name="connsiteY1" fmla="*/ 2389831 h 2389831"/>
                <a:gd name="connsiteX2" fmla="*/ 798636 w 1118678"/>
                <a:gd name="connsiteY2" fmla="*/ 2389831 h 2389831"/>
                <a:gd name="connsiteX3" fmla="*/ 798636 w 1118678"/>
                <a:gd name="connsiteY3" fmla="*/ 875840 h 2389831"/>
                <a:gd name="connsiteX4" fmla="*/ 77334 w 1118678"/>
                <a:gd name="connsiteY4" fmla="*/ 76538 h 2389831"/>
                <a:gd name="connsiteX5" fmla="*/ 0 w 1118678"/>
                <a:gd name="connsiteY5" fmla="*/ 72633 h 2389831"/>
                <a:gd name="connsiteX6" fmla="*/ 94245 w 1118678"/>
                <a:gd name="connsiteY6" fmla="*/ 35500 h 2389831"/>
                <a:gd name="connsiteX7" fmla="*/ 329055 w 1118678"/>
                <a:gd name="connsiteY7" fmla="*/ 0 h 2389831"/>
                <a:gd name="connsiteX8" fmla="*/ 1118678 w 1118678"/>
                <a:gd name="connsiteY8" fmla="*/ 789623 h 238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8678" h="2389831">
                  <a:moveTo>
                    <a:pt x="1118678" y="789623"/>
                  </a:moveTo>
                  <a:cubicBezTo>
                    <a:pt x="1118678" y="1323026"/>
                    <a:pt x="1118677" y="1856428"/>
                    <a:pt x="1118677" y="2389831"/>
                  </a:cubicBezTo>
                  <a:lnTo>
                    <a:pt x="798636" y="2389831"/>
                  </a:lnTo>
                  <a:lnTo>
                    <a:pt x="798636" y="875840"/>
                  </a:lnTo>
                  <a:cubicBezTo>
                    <a:pt x="798636" y="459840"/>
                    <a:pt x="482479" y="117683"/>
                    <a:pt x="77334" y="76538"/>
                  </a:cubicBezTo>
                  <a:lnTo>
                    <a:pt x="0" y="72633"/>
                  </a:lnTo>
                  <a:lnTo>
                    <a:pt x="94245" y="35500"/>
                  </a:lnTo>
                  <a:cubicBezTo>
                    <a:pt x="168422" y="12429"/>
                    <a:pt x="247287" y="0"/>
                    <a:pt x="329055" y="0"/>
                  </a:cubicBezTo>
                  <a:cubicBezTo>
                    <a:pt x="765152" y="0"/>
                    <a:pt x="1118678" y="353526"/>
                    <a:pt x="1118678" y="789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4" name="Elipse 18">
              <a:extLst>
                <a:ext uri="{FF2B5EF4-FFF2-40B4-BE49-F238E27FC236}">
                  <a16:creationId xmlns:a16="http://schemas.microsoft.com/office/drawing/2014/main" id="{EA1A7C26-0F65-15F0-47C4-A22DB915B238}"/>
                </a:ext>
              </a:extLst>
            </p:cNvPr>
            <p:cNvSpPr/>
            <p:nvPr/>
          </p:nvSpPr>
          <p:spPr>
            <a:xfrm>
              <a:off x="1181100" y="4491070"/>
              <a:ext cx="1005840" cy="10058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15" name="Grupo 19">
            <a:extLst>
              <a:ext uri="{FF2B5EF4-FFF2-40B4-BE49-F238E27FC236}">
                <a16:creationId xmlns:a16="http://schemas.microsoft.com/office/drawing/2014/main" id="{572030BC-4BAD-3FEE-BECE-C8E399137D27}"/>
              </a:ext>
            </a:extLst>
          </p:cNvPr>
          <p:cNvGrpSpPr/>
          <p:nvPr/>
        </p:nvGrpSpPr>
        <p:grpSpPr>
          <a:xfrm>
            <a:off x="-4866517" y="1761875"/>
            <a:ext cx="2389833" cy="1633572"/>
            <a:chOff x="872489" y="3863338"/>
            <a:chExt cx="2389833" cy="1633572"/>
          </a:xfrm>
        </p:grpSpPr>
        <p:sp>
          <p:nvSpPr>
            <p:cNvPr id="16" name="Forma libre: forma 20">
              <a:extLst>
                <a:ext uri="{FF2B5EF4-FFF2-40B4-BE49-F238E27FC236}">
                  <a16:creationId xmlns:a16="http://schemas.microsoft.com/office/drawing/2014/main" id="{F02B449D-F5C9-2ADD-3040-DAF1528411E5}"/>
                </a:ext>
              </a:extLst>
            </p:cNvPr>
            <p:cNvSpPr/>
            <p:nvPr/>
          </p:nvSpPr>
          <p:spPr>
            <a:xfrm rot="16200000">
              <a:off x="1502663" y="3625840"/>
              <a:ext cx="1202119" cy="2317198"/>
            </a:xfrm>
            <a:custGeom>
              <a:avLst/>
              <a:gdLst>
                <a:gd name="connsiteX0" fmla="*/ 1202119 w 1202119"/>
                <a:gd name="connsiteY0" fmla="*/ 803207 h 2317198"/>
                <a:gd name="connsiteX1" fmla="*/ 1202119 w 1202119"/>
                <a:gd name="connsiteY1" fmla="*/ 2317198 h 2317198"/>
                <a:gd name="connsiteX2" fmla="*/ 897319 w 1202119"/>
                <a:gd name="connsiteY2" fmla="*/ 2317198 h 2317198"/>
                <a:gd name="connsiteX3" fmla="*/ 897321 w 1202119"/>
                <a:gd name="connsiteY3" fmla="*/ 747469 h 2317198"/>
                <a:gd name="connsiteX4" fmla="*/ 389639 w 1202119"/>
                <a:gd name="connsiteY4" fmla="*/ 239787 h 2317198"/>
                <a:gd name="connsiteX5" fmla="*/ 30653 w 1202119"/>
                <a:gd name="connsiteY5" fmla="*/ 388484 h 2317198"/>
                <a:gd name="connsiteX6" fmla="*/ 0 w 1202119"/>
                <a:gd name="connsiteY6" fmla="*/ 425636 h 2317198"/>
                <a:gd name="connsiteX7" fmla="*/ 4968 w 1202119"/>
                <a:gd name="connsiteY7" fmla="*/ 409633 h 2317198"/>
                <a:gd name="connsiteX8" fmla="*/ 390204 w 1202119"/>
                <a:gd name="connsiteY8" fmla="*/ 5232 h 2317198"/>
                <a:gd name="connsiteX9" fmla="*/ 403483 w 1202119"/>
                <a:gd name="connsiteY9" fmla="*/ 0 h 2317198"/>
                <a:gd name="connsiteX10" fmla="*/ 480817 w 1202119"/>
                <a:gd name="connsiteY10" fmla="*/ 3905 h 2317198"/>
                <a:gd name="connsiteX11" fmla="*/ 1202119 w 1202119"/>
                <a:gd name="connsiteY11" fmla="*/ 803207 h 231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2119" h="2317198">
                  <a:moveTo>
                    <a:pt x="1202119" y="803207"/>
                  </a:moveTo>
                  <a:lnTo>
                    <a:pt x="1202119" y="2317198"/>
                  </a:lnTo>
                  <a:lnTo>
                    <a:pt x="897319" y="2317198"/>
                  </a:lnTo>
                  <a:lnTo>
                    <a:pt x="897321" y="747469"/>
                  </a:lnTo>
                  <a:cubicBezTo>
                    <a:pt x="897321" y="467084"/>
                    <a:pt x="670024" y="239787"/>
                    <a:pt x="389639" y="239787"/>
                  </a:cubicBezTo>
                  <a:cubicBezTo>
                    <a:pt x="249446" y="239787"/>
                    <a:pt x="122526" y="296612"/>
                    <a:pt x="30653" y="388484"/>
                  </a:cubicBezTo>
                  <a:lnTo>
                    <a:pt x="0" y="425636"/>
                  </a:lnTo>
                  <a:lnTo>
                    <a:pt x="4968" y="409633"/>
                  </a:lnTo>
                  <a:cubicBezTo>
                    <a:pt x="79888" y="232503"/>
                    <a:pt x="217602" y="88400"/>
                    <a:pt x="390204" y="5232"/>
                  </a:cubicBezTo>
                  <a:lnTo>
                    <a:pt x="403483" y="0"/>
                  </a:lnTo>
                  <a:lnTo>
                    <a:pt x="480817" y="3905"/>
                  </a:lnTo>
                  <a:cubicBezTo>
                    <a:pt x="885962" y="45050"/>
                    <a:pt x="1202119" y="387207"/>
                    <a:pt x="1202119" y="80320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Forma libre: forma 21">
              <a:extLst>
                <a:ext uri="{FF2B5EF4-FFF2-40B4-BE49-F238E27FC236}">
                  <a16:creationId xmlns:a16="http://schemas.microsoft.com/office/drawing/2014/main" id="{DFDA580E-720F-BE97-51A6-51B9EF515106}"/>
                </a:ext>
              </a:extLst>
            </p:cNvPr>
            <p:cNvSpPr/>
            <p:nvPr/>
          </p:nvSpPr>
          <p:spPr>
            <a:xfrm rot="16200000">
              <a:off x="1508066" y="3227761"/>
              <a:ext cx="1118678" cy="2389831"/>
            </a:xfrm>
            <a:custGeom>
              <a:avLst/>
              <a:gdLst>
                <a:gd name="connsiteX0" fmla="*/ 1118678 w 1118678"/>
                <a:gd name="connsiteY0" fmla="*/ 789623 h 2389831"/>
                <a:gd name="connsiteX1" fmla="*/ 1118677 w 1118678"/>
                <a:gd name="connsiteY1" fmla="*/ 2389831 h 2389831"/>
                <a:gd name="connsiteX2" fmla="*/ 798636 w 1118678"/>
                <a:gd name="connsiteY2" fmla="*/ 2389831 h 2389831"/>
                <a:gd name="connsiteX3" fmla="*/ 798636 w 1118678"/>
                <a:gd name="connsiteY3" fmla="*/ 875840 h 2389831"/>
                <a:gd name="connsiteX4" fmla="*/ 77334 w 1118678"/>
                <a:gd name="connsiteY4" fmla="*/ 76538 h 2389831"/>
                <a:gd name="connsiteX5" fmla="*/ 0 w 1118678"/>
                <a:gd name="connsiteY5" fmla="*/ 72633 h 2389831"/>
                <a:gd name="connsiteX6" fmla="*/ 94245 w 1118678"/>
                <a:gd name="connsiteY6" fmla="*/ 35500 h 2389831"/>
                <a:gd name="connsiteX7" fmla="*/ 329055 w 1118678"/>
                <a:gd name="connsiteY7" fmla="*/ 0 h 2389831"/>
                <a:gd name="connsiteX8" fmla="*/ 1118678 w 1118678"/>
                <a:gd name="connsiteY8" fmla="*/ 789623 h 238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8678" h="2389831">
                  <a:moveTo>
                    <a:pt x="1118678" y="789623"/>
                  </a:moveTo>
                  <a:cubicBezTo>
                    <a:pt x="1118678" y="1323026"/>
                    <a:pt x="1118677" y="1856428"/>
                    <a:pt x="1118677" y="2389831"/>
                  </a:cubicBezTo>
                  <a:lnTo>
                    <a:pt x="798636" y="2389831"/>
                  </a:lnTo>
                  <a:lnTo>
                    <a:pt x="798636" y="875840"/>
                  </a:lnTo>
                  <a:cubicBezTo>
                    <a:pt x="798636" y="459840"/>
                    <a:pt x="482479" y="117683"/>
                    <a:pt x="77334" y="76538"/>
                  </a:cubicBezTo>
                  <a:lnTo>
                    <a:pt x="0" y="72633"/>
                  </a:lnTo>
                  <a:lnTo>
                    <a:pt x="94245" y="35500"/>
                  </a:lnTo>
                  <a:cubicBezTo>
                    <a:pt x="168422" y="12429"/>
                    <a:pt x="247287" y="0"/>
                    <a:pt x="329055" y="0"/>
                  </a:cubicBezTo>
                  <a:cubicBezTo>
                    <a:pt x="765152" y="0"/>
                    <a:pt x="1118678" y="353526"/>
                    <a:pt x="1118678" y="7896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8" name="Elipse 22">
              <a:extLst>
                <a:ext uri="{FF2B5EF4-FFF2-40B4-BE49-F238E27FC236}">
                  <a16:creationId xmlns:a16="http://schemas.microsoft.com/office/drawing/2014/main" id="{85157B6A-F4AE-3768-3170-81A57027F87E}"/>
                </a:ext>
              </a:extLst>
            </p:cNvPr>
            <p:cNvSpPr/>
            <p:nvPr/>
          </p:nvSpPr>
          <p:spPr>
            <a:xfrm>
              <a:off x="1181100" y="4491070"/>
              <a:ext cx="1005840" cy="10058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19" name="Grupo 23">
            <a:extLst>
              <a:ext uri="{FF2B5EF4-FFF2-40B4-BE49-F238E27FC236}">
                <a16:creationId xmlns:a16="http://schemas.microsoft.com/office/drawing/2014/main" id="{61AF6B61-FA90-1B4E-5CBE-BBB023CB23A6}"/>
              </a:ext>
            </a:extLst>
          </p:cNvPr>
          <p:cNvGrpSpPr/>
          <p:nvPr/>
        </p:nvGrpSpPr>
        <p:grpSpPr>
          <a:xfrm>
            <a:off x="-2875792" y="943567"/>
            <a:ext cx="2389833" cy="1633572"/>
            <a:chOff x="872489" y="3863338"/>
            <a:chExt cx="2389833" cy="1633572"/>
          </a:xfrm>
        </p:grpSpPr>
        <p:sp>
          <p:nvSpPr>
            <p:cNvPr id="20" name="Forma libre: forma 24">
              <a:extLst>
                <a:ext uri="{FF2B5EF4-FFF2-40B4-BE49-F238E27FC236}">
                  <a16:creationId xmlns:a16="http://schemas.microsoft.com/office/drawing/2014/main" id="{178937FE-2753-D92F-A03E-81F83547600B}"/>
                </a:ext>
              </a:extLst>
            </p:cNvPr>
            <p:cNvSpPr/>
            <p:nvPr/>
          </p:nvSpPr>
          <p:spPr>
            <a:xfrm rot="16200000">
              <a:off x="1502663" y="3625840"/>
              <a:ext cx="1202119" cy="2317198"/>
            </a:xfrm>
            <a:custGeom>
              <a:avLst/>
              <a:gdLst>
                <a:gd name="connsiteX0" fmla="*/ 1202119 w 1202119"/>
                <a:gd name="connsiteY0" fmla="*/ 803207 h 2317198"/>
                <a:gd name="connsiteX1" fmla="*/ 1202119 w 1202119"/>
                <a:gd name="connsiteY1" fmla="*/ 2317198 h 2317198"/>
                <a:gd name="connsiteX2" fmla="*/ 897319 w 1202119"/>
                <a:gd name="connsiteY2" fmla="*/ 2317198 h 2317198"/>
                <a:gd name="connsiteX3" fmla="*/ 897321 w 1202119"/>
                <a:gd name="connsiteY3" fmla="*/ 747469 h 2317198"/>
                <a:gd name="connsiteX4" fmla="*/ 389639 w 1202119"/>
                <a:gd name="connsiteY4" fmla="*/ 239787 h 2317198"/>
                <a:gd name="connsiteX5" fmla="*/ 30653 w 1202119"/>
                <a:gd name="connsiteY5" fmla="*/ 388484 h 2317198"/>
                <a:gd name="connsiteX6" fmla="*/ 0 w 1202119"/>
                <a:gd name="connsiteY6" fmla="*/ 425636 h 2317198"/>
                <a:gd name="connsiteX7" fmla="*/ 4968 w 1202119"/>
                <a:gd name="connsiteY7" fmla="*/ 409633 h 2317198"/>
                <a:gd name="connsiteX8" fmla="*/ 390204 w 1202119"/>
                <a:gd name="connsiteY8" fmla="*/ 5232 h 2317198"/>
                <a:gd name="connsiteX9" fmla="*/ 403483 w 1202119"/>
                <a:gd name="connsiteY9" fmla="*/ 0 h 2317198"/>
                <a:gd name="connsiteX10" fmla="*/ 480817 w 1202119"/>
                <a:gd name="connsiteY10" fmla="*/ 3905 h 2317198"/>
                <a:gd name="connsiteX11" fmla="*/ 1202119 w 1202119"/>
                <a:gd name="connsiteY11" fmla="*/ 803207 h 231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2119" h="2317198">
                  <a:moveTo>
                    <a:pt x="1202119" y="803207"/>
                  </a:moveTo>
                  <a:lnTo>
                    <a:pt x="1202119" y="2317198"/>
                  </a:lnTo>
                  <a:lnTo>
                    <a:pt x="897319" y="2317198"/>
                  </a:lnTo>
                  <a:lnTo>
                    <a:pt x="897321" y="747469"/>
                  </a:lnTo>
                  <a:cubicBezTo>
                    <a:pt x="897321" y="467084"/>
                    <a:pt x="670024" y="239787"/>
                    <a:pt x="389639" y="239787"/>
                  </a:cubicBezTo>
                  <a:cubicBezTo>
                    <a:pt x="249446" y="239787"/>
                    <a:pt x="122526" y="296612"/>
                    <a:pt x="30653" y="388484"/>
                  </a:cubicBezTo>
                  <a:lnTo>
                    <a:pt x="0" y="425636"/>
                  </a:lnTo>
                  <a:lnTo>
                    <a:pt x="4968" y="409633"/>
                  </a:lnTo>
                  <a:cubicBezTo>
                    <a:pt x="79888" y="232503"/>
                    <a:pt x="217602" y="88400"/>
                    <a:pt x="390204" y="5232"/>
                  </a:cubicBezTo>
                  <a:lnTo>
                    <a:pt x="403483" y="0"/>
                  </a:lnTo>
                  <a:lnTo>
                    <a:pt x="480817" y="3905"/>
                  </a:lnTo>
                  <a:cubicBezTo>
                    <a:pt x="885962" y="45050"/>
                    <a:pt x="1202119" y="387207"/>
                    <a:pt x="1202119" y="80320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1" name="Forma libre: forma 25">
              <a:extLst>
                <a:ext uri="{FF2B5EF4-FFF2-40B4-BE49-F238E27FC236}">
                  <a16:creationId xmlns:a16="http://schemas.microsoft.com/office/drawing/2014/main" id="{B92C3BAE-2698-B9E6-6DBF-A074A01A5283}"/>
                </a:ext>
              </a:extLst>
            </p:cNvPr>
            <p:cNvSpPr/>
            <p:nvPr/>
          </p:nvSpPr>
          <p:spPr>
            <a:xfrm rot="16200000">
              <a:off x="1508066" y="3227761"/>
              <a:ext cx="1118678" cy="2389831"/>
            </a:xfrm>
            <a:custGeom>
              <a:avLst/>
              <a:gdLst>
                <a:gd name="connsiteX0" fmla="*/ 1118678 w 1118678"/>
                <a:gd name="connsiteY0" fmla="*/ 789623 h 2389831"/>
                <a:gd name="connsiteX1" fmla="*/ 1118677 w 1118678"/>
                <a:gd name="connsiteY1" fmla="*/ 2389831 h 2389831"/>
                <a:gd name="connsiteX2" fmla="*/ 798636 w 1118678"/>
                <a:gd name="connsiteY2" fmla="*/ 2389831 h 2389831"/>
                <a:gd name="connsiteX3" fmla="*/ 798636 w 1118678"/>
                <a:gd name="connsiteY3" fmla="*/ 875840 h 2389831"/>
                <a:gd name="connsiteX4" fmla="*/ 77334 w 1118678"/>
                <a:gd name="connsiteY4" fmla="*/ 76538 h 2389831"/>
                <a:gd name="connsiteX5" fmla="*/ 0 w 1118678"/>
                <a:gd name="connsiteY5" fmla="*/ 72633 h 2389831"/>
                <a:gd name="connsiteX6" fmla="*/ 94245 w 1118678"/>
                <a:gd name="connsiteY6" fmla="*/ 35500 h 2389831"/>
                <a:gd name="connsiteX7" fmla="*/ 329055 w 1118678"/>
                <a:gd name="connsiteY7" fmla="*/ 0 h 2389831"/>
                <a:gd name="connsiteX8" fmla="*/ 1118678 w 1118678"/>
                <a:gd name="connsiteY8" fmla="*/ 789623 h 238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8678" h="2389831">
                  <a:moveTo>
                    <a:pt x="1118678" y="789623"/>
                  </a:moveTo>
                  <a:cubicBezTo>
                    <a:pt x="1118678" y="1323026"/>
                    <a:pt x="1118677" y="1856428"/>
                    <a:pt x="1118677" y="2389831"/>
                  </a:cubicBezTo>
                  <a:lnTo>
                    <a:pt x="798636" y="2389831"/>
                  </a:lnTo>
                  <a:lnTo>
                    <a:pt x="798636" y="875840"/>
                  </a:lnTo>
                  <a:cubicBezTo>
                    <a:pt x="798636" y="459840"/>
                    <a:pt x="482479" y="117683"/>
                    <a:pt x="77334" y="76538"/>
                  </a:cubicBezTo>
                  <a:lnTo>
                    <a:pt x="0" y="72633"/>
                  </a:lnTo>
                  <a:lnTo>
                    <a:pt x="94245" y="35500"/>
                  </a:lnTo>
                  <a:cubicBezTo>
                    <a:pt x="168422" y="12429"/>
                    <a:pt x="247287" y="0"/>
                    <a:pt x="329055" y="0"/>
                  </a:cubicBezTo>
                  <a:cubicBezTo>
                    <a:pt x="765152" y="0"/>
                    <a:pt x="1118678" y="353526"/>
                    <a:pt x="1118678" y="7896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2" name="Elipse 26">
              <a:extLst>
                <a:ext uri="{FF2B5EF4-FFF2-40B4-BE49-F238E27FC236}">
                  <a16:creationId xmlns:a16="http://schemas.microsoft.com/office/drawing/2014/main" id="{76D2830E-D619-7DE3-C684-C83D32BDCD0F}"/>
                </a:ext>
              </a:extLst>
            </p:cNvPr>
            <p:cNvSpPr/>
            <p:nvPr/>
          </p:nvSpPr>
          <p:spPr>
            <a:xfrm>
              <a:off x="1181100" y="4491070"/>
              <a:ext cx="1005840" cy="10058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pic>
        <p:nvPicPr>
          <p:cNvPr id="23" name="Gráfico 28" descr="Apertura con relleno sólido">
            <a:extLst>
              <a:ext uri="{FF2B5EF4-FFF2-40B4-BE49-F238E27FC236}">
                <a16:creationId xmlns:a16="http://schemas.microsoft.com/office/drawing/2014/main" id="{75470435-03BF-AC4A-EC38-C19B0B8381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2375179" y="1755929"/>
            <a:ext cx="595538" cy="595538"/>
          </a:xfrm>
          <a:prstGeom prst="rect">
            <a:avLst/>
          </a:prstGeom>
        </p:spPr>
      </p:pic>
      <p:pic>
        <p:nvPicPr>
          <p:cNvPr id="24" name="Gráfico 30" descr="Inteligencia artificial con relleno sólido">
            <a:extLst>
              <a:ext uri="{FF2B5EF4-FFF2-40B4-BE49-F238E27FC236}">
                <a16:creationId xmlns:a16="http://schemas.microsoft.com/office/drawing/2014/main" id="{56E2D093-E3C1-2874-2620-F712546FBD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4316089" y="2557846"/>
            <a:ext cx="595538" cy="595538"/>
          </a:xfrm>
          <a:prstGeom prst="rect">
            <a:avLst/>
          </a:prstGeom>
        </p:spPr>
      </p:pic>
      <p:pic>
        <p:nvPicPr>
          <p:cNvPr id="25" name="Gráfico 32" descr="Distintivo nuevo con relleno sólido">
            <a:extLst>
              <a:ext uri="{FF2B5EF4-FFF2-40B4-BE49-F238E27FC236}">
                <a16:creationId xmlns:a16="http://schemas.microsoft.com/office/drawing/2014/main" id="{18A1955D-D454-6067-1384-9620229C3A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-6330030" y="3420322"/>
            <a:ext cx="595538" cy="595538"/>
          </a:xfrm>
          <a:prstGeom prst="rect">
            <a:avLst/>
          </a:prstGeom>
        </p:spPr>
      </p:pic>
      <p:pic>
        <p:nvPicPr>
          <p:cNvPr id="26" name="Gráfico 34" descr="Marca de insignia con relleno sólido">
            <a:extLst>
              <a:ext uri="{FF2B5EF4-FFF2-40B4-BE49-F238E27FC236}">
                <a16:creationId xmlns:a16="http://schemas.microsoft.com/office/drawing/2014/main" id="{0F8128EE-1E65-C5FA-8F45-78D2A8C50BB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10150397" y="5109600"/>
            <a:ext cx="595538" cy="595538"/>
          </a:xfrm>
          <a:prstGeom prst="rect">
            <a:avLst/>
          </a:prstGeom>
        </p:spPr>
      </p:pic>
      <p:pic>
        <p:nvPicPr>
          <p:cNvPr id="27" name="Gráfico 36" descr="Gráfico de barras con tendencia alcista con relleno sólido">
            <a:extLst>
              <a:ext uri="{FF2B5EF4-FFF2-40B4-BE49-F238E27FC236}">
                <a16:creationId xmlns:a16="http://schemas.microsoft.com/office/drawing/2014/main" id="{7183DEFE-51A5-81C6-C99F-893BA903AFD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8281229" y="4282514"/>
            <a:ext cx="595538" cy="595538"/>
          </a:xfrm>
          <a:prstGeom prst="rect">
            <a:avLst/>
          </a:prstGeom>
        </p:spPr>
      </p:pic>
      <p:sp>
        <p:nvSpPr>
          <p:cNvPr id="28" name="CuadroTexto 38">
            <a:extLst>
              <a:ext uri="{FF2B5EF4-FFF2-40B4-BE49-F238E27FC236}">
                <a16:creationId xmlns:a16="http://schemas.microsoft.com/office/drawing/2014/main" id="{4EA880A8-C772-77AC-ADC5-D942B8CB53DA}"/>
              </a:ext>
            </a:extLst>
          </p:cNvPr>
          <p:cNvSpPr txBox="1"/>
          <p:nvPr/>
        </p:nvSpPr>
        <p:spPr>
          <a:xfrm>
            <a:off x="-10536929" y="630917"/>
            <a:ext cx="6308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>
                <a:solidFill>
                  <a:schemeClr val="bg1"/>
                </a:solidFill>
                <a:latin typeface="Montserrat ExtraBold" panose="00000900000000000000" pitchFamily="50" charset="0"/>
              </a:rPr>
              <a:t>CONTENT</a:t>
            </a:r>
          </a:p>
          <a:p>
            <a:r>
              <a:rPr lang="es-CO" sz="2800" spc="600" dirty="0">
                <a:solidFill>
                  <a:schemeClr val="bg1"/>
                </a:solidFill>
                <a:latin typeface="Montserrat" panose="00000500000000000000" pitchFamily="2" charset="0"/>
              </a:rPr>
              <a:t>PRESENTATION</a:t>
            </a:r>
          </a:p>
        </p:txBody>
      </p:sp>
      <p:sp>
        <p:nvSpPr>
          <p:cNvPr id="29" name="CuadroTexto 39">
            <a:extLst>
              <a:ext uri="{FF2B5EF4-FFF2-40B4-BE49-F238E27FC236}">
                <a16:creationId xmlns:a16="http://schemas.microsoft.com/office/drawing/2014/main" id="{B3F73FEF-BFEB-1F91-8AE1-FE1750D88786}"/>
              </a:ext>
            </a:extLst>
          </p:cNvPr>
          <p:cNvSpPr txBox="1"/>
          <p:nvPr/>
        </p:nvSpPr>
        <p:spPr>
          <a:xfrm>
            <a:off x="-9979304" y="3592432"/>
            <a:ext cx="1114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30" name="CuadroTexto 40">
            <a:extLst>
              <a:ext uri="{FF2B5EF4-FFF2-40B4-BE49-F238E27FC236}">
                <a16:creationId xmlns:a16="http://schemas.microsoft.com/office/drawing/2014/main" id="{CCE5FA0D-A427-8E13-D47C-56CCBD6C3D54}"/>
              </a:ext>
            </a:extLst>
          </p:cNvPr>
          <p:cNvSpPr txBox="1"/>
          <p:nvPr/>
        </p:nvSpPr>
        <p:spPr>
          <a:xfrm>
            <a:off x="-8100905" y="2694712"/>
            <a:ext cx="1114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31" name="CuadroTexto 41">
            <a:extLst>
              <a:ext uri="{FF2B5EF4-FFF2-40B4-BE49-F238E27FC236}">
                <a16:creationId xmlns:a16="http://schemas.microsoft.com/office/drawing/2014/main" id="{90BA8D63-8D29-33AD-3084-32E1FA0906E4}"/>
              </a:ext>
            </a:extLst>
          </p:cNvPr>
          <p:cNvSpPr txBox="1"/>
          <p:nvPr/>
        </p:nvSpPr>
        <p:spPr>
          <a:xfrm>
            <a:off x="-6267195" y="1836542"/>
            <a:ext cx="1114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32" name="CuadroTexto 42">
            <a:extLst>
              <a:ext uri="{FF2B5EF4-FFF2-40B4-BE49-F238E27FC236}">
                <a16:creationId xmlns:a16="http://schemas.microsoft.com/office/drawing/2014/main" id="{F63EB0DF-DDE1-C514-CB79-97BA3F91B7A4}"/>
              </a:ext>
            </a:extLst>
          </p:cNvPr>
          <p:cNvSpPr txBox="1"/>
          <p:nvPr/>
        </p:nvSpPr>
        <p:spPr>
          <a:xfrm>
            <a:off x="-4228688" y="1067776"/>
            <a:ext cx="1114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33" name="CuadroTexto 43">
            <a:extLst>
              <a:ext uri="{FF2B5EF4-FFF2-40B4-BE49-F238E27FC236}">
                <a16:creationId xmlns:a16="http://schemas.microsoft.com/office/drawing/2014/main" id="{B9C511B7-79DC-DBBB-3599-FC4D2E5ACA19}"/>
              </a:ext>
            </a:extLst>
          </p:cNvPr>
          <p:cNvSpPr txBox="1"/>
          <p:nvPr/>
        </p:nvSpPr>
        <p:spPr>
          <a:xfrm>
            <a:off x="-2323579" y="323351"/>
            <a:ext cx="1114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34" name="CuadroTexto 44">
            <a:extLst>
              <a:ext uri="{FF2B5EF4-FFF2-40B4-BE49-F238E27FC236}">
                <a16:creationId xmlns:a16="http://schemas.microsoft.com/office/drawing/2014/main" id="{E7377CCF-A606-AC91-DB2D-CDE38921647F}"/>
              </a:ext>
            </a:extLst>
          </p:cNvPr>
          <p:cNvSpPr txBox="1"/>
          <p:nvPr/>
        </p:nvSpPr>
        <p:spPr>
          <a:xfrm>
            <a:off x="-9974297" y="4557491"/>
            <a:ext cx="157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35" name="CuadroTexto 45">
            <a:extLst>
              <a:ext uri="{FF2B5EF4-FFF2-40B4-BE49-F238E27FC236}">
                <a16:creationId xmlns:a16="http://schemas.microsoft.com/office/drawing/2014/main" id="{A1E48684-BD61-8CA1-9624-AFA03CF08D32}"/>
              </a:ext>
            </a:extLst>
          </p:cNvPr>
          <p:cNvSpPr txBox="1"/>
          <p:nvPr/>
        </p:nvSpPr>
        <p:spPr>
          <a:xfrm>
            <a:off x="-8067117" y="3696511"/>
            <a:ext cx="157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36" name="CuadroTexto 46">
            <a:extLst>
              <a:ext uri="{FF2B5EF4-FFF2-40B4-BE49-F238E27FC236}">
                <a16:creationId xmlns:a16="http://schemas.microsoft.com/office/drawing/2014/main" id="{A66F4193-6853-6A44-F1D7-F5058FDB7098}"/>
              </a:ext>
            </a:extLst>
          </p:cNvPr>
          <p:cNvSpPr txBox="1"/>
          <p:nvPr/>
        </p:nvSpPr>
        <p:spPr>
          <a:xfrm>
            <a:off x="-6214413" y="2863237"/>
            <a:ext cx="157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Substantiation</a:t>
            </a:r>
          </a:p>
        </p:txBody>
      </p:sp>
      <p:sp>
        <p:nvSpPr>
          <p:cNvPr id="37" name="CuadroTexto 47">
            <a:extLst>
              <a:ext uri="{FF2B5EF4-FFF2-40B4-BE49-F238E27FC236}">
                <a16:creationId xmlns:a16="http://schemas.microsoft.com/office/drawing/2014/main" id="{F0D21382-7CE3-3DED-A54D-D164B53C94E8}"/>
              </a:ext>
            </a:extLst>
          </p:cNvPr>
          <p:cNvSpPr txBox="1"/>
          <p:nvPr/>
        </p:nvSpPr>
        <p:spPr>
          <a:xfrm>
            <a:off x="-4103629" y="2027855"/>
            <a:ext cx="157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uadroTexto 48">
            <a:extLst>
              <a:ext uri="{FF2B5EF4-FFF2-40B4-BE49-F238E27FC236}">
                <a16:creationId xmlns:a16="http://schemas.microsoft.com/office/drawing/2014/main" id="{42E99A33-CFC8-5780-C038-DE5C61B73EB4}"/>
              </a:ext>
            </a:extLst>
          </p:cNvPr>
          <p:cNvSpPr txBox="1"/>
          <p:nvPr/>
        </p:nvSpPr>
        <p:spPr>
          <a:xfrm>
            <a:off x="-2129629" y="1232788"/>
            <a:ext cx="157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39" name="TextBox 6">
            <a:extLst>
              <a:ext uri="{FF2B5EF4-FFF2-40B4-BE49-F238E27FC236}">
                <a16:creationId xmlns:a16="http://schemas.microsoft.com/office/drawing/2014/main" id="{71E8B644-60D8-F434-BD29-EB78F78974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9204494" y="5265533"/>
            <a:ext cx="1643231" cy="69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Lorem ipsum dolor sit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amet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,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consectetur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adipiscing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elit</a:t>
            </a:r>
            <a:endParaRPr lang="en-US" sz="900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40" name="TextBox 6">
            <a:extLst>
              <a:ext uri="{FF2B5EF4-FFF2-40B4-BE49-F238E27FC236}">
                <a16:creationId xmlns:a16="http://schemas.microsoft.com/office/drawing/2014/main" id="{C09E2736-2C02-40B8-AEC4-06A4FADC95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353339" y="4333005"/>
            <a:ext cx="1643231" cy="69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Lorem ipsum dolor sit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amet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,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consectetur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adipiscing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elit</a:t>
            </a:r>
            <a:endParaRPr lang="en-US" sz="900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41" name="TextBox 6">
            <a:extLst>
              <a:ext uri="{FF2B5EF4-FFF2-40B4-BE49-F238E27FC236}">
                <a16:creationId xmlns:a16="http://schemas.microsoft.com/office/drawing/2014/main" id="{83B4DA35-E772-B860-9CA8-21A4C6E104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5460949" y="3439482"/>
            <a:ext cx="1643231" cy="69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Lorem ipsum dolor sit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amet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,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consectetur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adipiscing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elit</a:t>
            </a:r>
            <a:endParaRPr lang="en-US" sz="900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42" name="TextBox 6">
            <a:extLst>
              <a:ext uri="{FF2B5EF4-FFF2-40B4-BE49-F238E27FC236}">
                <a16:creationId xmlns:a16="http://schemas.microsoft.com/office/drawing/2014/main" id="{F9B2FEFA-1A3E-627B-14D6-3D053C310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3409723" y="2648974"/>
            <a:ext cx="1643231" cy="69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Lorem ipsum dolor sit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amet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,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consectetur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adipiscing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elit</a:t>
            </a:r>
            <a:endParaRPr lang="en-US" sz="900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43" name="TextBox 6">
            <a:extLst>
              <a:ext uri="{FF2B5EF4-FFF2-40B4-BE49-F238E27FC236}">
                <a16:creationId xmlns:a16="http://schemas.microsoft.com/office/drawing/2014/main" id="{00414721-8827-7D97-CBA5-0675A15E23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425195" y="1774974"/>
            <a:ext cx="1643231" cy="69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itchFamily="2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Lorem ipsum dolor sit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amet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,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consectetur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adipiscing</a:t>
            </a:r>
            <a:r>
              <a:rPr lang="en-US" sz="900" dirty="0">
                <a:solidFill>
                  <a:schemeClr val="bg1"/>
                </a:solidFill>
                <a:latin typeface="Montserrat Light" panose="00000400000000000000" pitchFamily="50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elit</a:t>
            </a:r>
            <a:endParaRPr lang="en-US" sz="900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44" name="!!HOLA">
            <a:extLst>
              <a:ext uri="{FF2B5EF4-FFF2-40B4-BE49-F238E27FC236}">
                <a16:creationId xmlns:a16="http://schemas.microsoft.com/office/drawing/2014/main" id="{5EAFE737-A2F8-868D-E4F5-31E3C04DAD0D}"/>
              </a:ext>
            </a:extLst>
          </p:cNvPr>
          <p:cNvSpPr/>
          <p:nvPr/>
        </p:nvSpPr>
        <p:spPr>
          <a:xfrm rot="18900000">
            <a:off x="4839267" y="-1536996"/>
            <a:ext cx="662896" cy="662896"/>
          </a:xfrm>
          <a:prstGeom prst="fram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981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825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5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!!BACKGROUND_MORPH">
            <a:extLst>
              <a:ext uri="{FF2B5EF4-FFF2-40B4-BE49-F238E27FC236}">
                <a16:creationId xmlns:a16="http://schemas.microsoft.com/office/drawing/2014/main" id="{B4627262-E92D-DD58-978D-C092AF11771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5D274F2-A97B-AA14-A4A7-136C45C05959}"/>
              </a:ext>
            </a:extLst>
          </p:cNvPr>
          <p:cNvSpPr txBox="1"/>
          <p:nvPr/>
        </p:nvSpPr>
        <p:spPr>
          <a:xfrm>
            <a:off x="1807028" y="491133"/>
            <a:ext cx="6720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Montserrat ExtraBold" panose="00000900000000000000" pitchFamily="50" charset="0"/>
              </a:rPr>
              <a:t>Mengeluarkan</a:t>
            </a:r>
            <a:r>
              <a:rPr lang="en-US" sz="2400" dirty="0">
                <a:solidFill>
                  <a:schemeClr val="bg1"/>
                </a:solidFill>
                <a:latin typeface="Montserrat ExtraBold" panose="00000900000000000000" pitchFamily="50" charset="0"/>
              </a:rPr>
              <a:t> dataset Diabetes.csv</a:t>
            </a:r>
            <a:endParaRPr lang="es-CO" sz="2400" dirty="0">
              <a:solidFill>
                <a:schemeClr val="bg1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B79BE3-4F44-AC69-D9C9-9C10265CC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028" y="1127667"/>
            <a:ext cx="8577943" cy="4003040"/>
          </a:xfrm>
          <a:prstGeom prst="rect">
            <a:avLst/>
          </a:prstGeom>
        </p:spPr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D1C41888-E215-0CC3-35DB-5870DDC2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028" y="5305576"/>
            <a:ext cx="8577942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pd.read_csv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('diabetes.csv’)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Fungsi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read_csv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pustaka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pandas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digunakan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untuk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membaca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file CSV dan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mengimpornya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sebagai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objek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DataFrame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088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!!BACKGROUND_MORPH">
            <a:extLst>
              <a:ext uri="{FF2B5EF4-FFF2-40B4-BE49-F238E27FC236}">
                <a16:creationId xmlns:a16="http://schemas.microsoft.com/office/drawing/2014/main" id="{09A00807-9D31-42A3-184F-328C86EFBBE7}"/>
              </a:ext>
            </a:extLst>
          </p:cNvPr>
          <p:cNvSpPr/>
          <p:nvPr/>
        </p:nvSpPr>
        <p:spPr>
          <a:xfrm>
            <a:off x="-1116" y="-28983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0B8FF-D1F0-CA1B-4E52-616047DB66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884" y="545689"/>
            <a:ext cx="9906000" cy="2595248"/>
          </a:xfrm>
          <a:prstGeom prst="rect">
            <a:avLst/>
          </a:prstGeom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B9BE5167-DE3E-B4B7-825B-6E96D2879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884" y="3457984"/>
            <a:ext cx="9813905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Metode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memberikan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ringkasan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statistik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dari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numerik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dalam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DataFrame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Informasi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yang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ditampilkan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meliputi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count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Jumlah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nilai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non-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kosong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setiap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Rata-rata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nilai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setiap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std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Standar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deviasi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mengukur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penyebaran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Nilai minimum di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setiap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25% (Q1)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Kuartil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pertama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nilai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yang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membagi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25% data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terkecil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50% (median/Q2)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Kuartil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kedua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atau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median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75% (Q3)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Kuartil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ketiga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nilai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yang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membagi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75% data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terkecil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max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Nilai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maksimum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setiap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05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1A9E379D-23EF-7377-267A-F6F90F267D6A}"/>
              </a:ext>
            </a:extLst>
          </p:cNvPr>
          <p:cNvSpPr/>
          <p:nvPr/>
        </p:nvSpPr>
        <p:spPr>
          <a:xfrm>
            <a:off x="-1116" y="-28983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riángulo rectángulo 4">
            <a:extLst>
              <a:ext uri="{FF2B5EF4-FFF2-40B4-BE49-F238E27FC236}">
                <a16:creationId xmlns:a16="http://schemas.microsoft.com/office/drawing/2014/main" id="{FC9F7CA7-23C7-B326-DEB5-2A557ADB964B}"/>
              </a:ext>
            </a:extLst>
          </p:cNvPr>
          <p:cNvSpPr/>
          <p:nvPr/>
        </p:nvSpPr>
        <p:spPr>
          <a:xfrm rot="5400000">
            <a:off x="-1432823" y="1386579"/>
            <a:ext cx="6967744" cy="4152904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riángulo rectángulo 4">
            <a:extLst>
              <a:ext uri="{FF2B5EF4-FFF2-40B4-BE49-F238E27FC236}">
                <a16:creationId xmlns:a16="http://schemas.microsoft.com/office/drawing/2014/main" id="{5E477DAD-1FE6-9D45-6805-A9A07C986B8C}"/>
              </a:ext>
            </a:extLst>
          </p:cNvPr>
          <p:cNvSpPr/>
          <p:nvPr/>
        </p:nvSpPr>
        <p:spPr>
          <a:xfrm rot="16200000">
            <a:off x="7116223" y="1774976"/>
            <a:ext cx="6901474" cy="3250081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BCE7A85-9536-9053-0A4F-7BEF402AC608}"/>
              </a:ext>
            </a:extLst>
          </p:cNvPr>
          <p:cNvSpPr txBox="1"/>
          <p:nvPr/>
        </p:nvSpPr>
        <p:spPr>
          <a:xfrm>
            <a:off x="7431258" y="3992879"/>
            <a:ext cx="38808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err="1">
                <a:solidFill>
                  <a:schemeClr val="bg1"/>
                </a:solidFill>
              </a:rPr>
              <a:t>Kegunaan</a:t>
            </a:r>
            <a:r>
              <a:rPr lang="en-US" sz="2400" b="1" dirty="0">
                <a:solidFill>
                  <a:schemeClr val="bg1"/>
                </a:solidFill>
              </a:rPr>
              <a:t>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Memastikan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tidak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ada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nilai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kosong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dalam</a:t>
            </a:r>
            <a:r>
              <a:rPr lang="en-US" sz="2400" dirty="0">
                <a:solidFill>
                  <a:schemeClr val="bg1"/>
                </a:solidFill>
              </a:rPr>
              <a:t> dataset.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Mengetahui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kolom</a:t>
            </a:r>
            <a:r>
              <a:rPr lang="en-US" sz="2400" dirty="0">
                <a:solidFill>
                  <a:schemeClr val="bg1"/>
                </a:solidFill>
              </a:rPr>
              <a:t> mana </a:t>
            </a:r>
            <a:r>
              <a:rPr lang="en-US" sz="2400" dirty="0" err="1">
                <a:solidFill>
                  <a:schemeClr val="bg1"/>
                </a:solidFill>
              </a:rPr>
              <a:t>saja</a:t>
            </a:r>
            <a:r>
              <a:rPr lang="en-US" sz="2400" dirty="0">
                <a:solidFill>
                  <a:schemeClr val="bg1"/>
                </a:solidFill>
              </a:rPr>
              <a:t> yang </a:t>
            </a:r>
            <a:r>
              <a:rPr lang="en-US" sz="2400" dirty="0" err="1">
                <a:solidFill>
                  <a:schemeClr val="bg1"/>
                </a:solidFill>
              </a:rPr>
              <a:t>perlu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diisi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ulang</a:t>
            </a:r>
            <a:r>
              <a:rPr lang="en-US" sz="2400" dirty="0">
                <a:solidFill>
                  <a:schemeClr val="bg1"/>
                </a:solidFill>
              </a:rPr>
              <a:t> (</a:t>
            </a:r>
            <a:r>
              <a:rPr lang="en-US" sz="2400" i="1" dirty="0">
                <a:solidFill>
                  <a:schemeClr val="bg1"/>
                </a:solidFill>
              </a:rPr>
              <a:t>imputation</a:t>
            </a:r>
            <a:r>
              <a:rPr lang="en-US" sz="2400" dirty="0">
                <a:solidFill>
                  <a:schemeClr val="bg1"/>
                </a:solidFill>
              </a:rPr>
              <a:t>) </a:t>
            </a:r>
            <a:r>
              <a:rPr lang="en-US" sz="2400" dirty="0" err="1">
                <a:solidFill>
                  <a:schemeClr val="bg1"/>
                </a:solidFill>
              </a:rPr>
              <a:t>atau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dibersihkan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endParaRPr lang="es-CO" sz="2400" dirty="0">
              <a:solidFill>
                <a:schemeClr val="bg1"/>
              </a:solidFill>
              <a:latin typeface="Montserrat ExtraBold" panose="00000900000000000000" pitchFamily="50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A48D61-4CB2-B066-E155-00AD0288284B}"/>
              </a:ext>
            </a:extLst>
          </p:cNvPr>
          <p:cNvSpPr txBox="1">
            <a:spLocks/>
          </p:cNvSpPr>
          <p:nvPr/>
        </p:nvSpPr>
        <p:spPr>
          <a:xfrm>
            <a:off x="16126516" y="1243740"/>
            <a:ext cx="3491688" cy="17923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Montserrat Light" panose="00000400000000000000" pitchFamily="50" charset="0"/>
              </a:rPr>
              <a:t>You can do whatever you want, go a impress your audience with an amazing presentation.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latin typeface="Montserrat Light" panose="00000400000000000000" pitchFamily="50" charset="0"/>
              </a:rPr>
              <a:t>You can do whatever you want, go a impress your audience with an amazing presentation.</a:t>
            </a:r>
          </a:p>
          <a:p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E62520-8550-D7C7-C81C-130D02ACCD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03" y="286951"/>
            <a:ext cx="4902393" cy="37059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CDC51A2-395D-F0F2-D931-80081CCBEB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258" y="286950"/>
            <a:ext cx="3880840" cy="3705929"/>
          </a:xfrm>
          <a:prstGeom prst="rect">
            <a:avLst/>
          </a:prstGeom>
        </p:spPr>
      </p:pic>
      <p:sp>
        <p:nvSpPr>
          <p:cNvPr id="14" name="Rectangle 1">
            <a:extLst>
              <a:ext uri="{FF2B5EF4-FFF2-40B4-BE49-F238E27FC236}">
                <a16:creationId xmlns:a16="http://schemas.microsoft.com/office/drawing/2014/main" id="{190917D6-279E-8ADA-4B26-01415E83E6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588" y="3992879"/>
            <a:ext cx="5010306" cy="3077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Menampilkan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ringkasan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informasi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DataFrame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meliputi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Nama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Daftar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semua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DataFrame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Tipe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data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Tipe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data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setiap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misalnya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int64, float64, object).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Jumlah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nilai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non-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kosong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Berapa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banyak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nilai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yang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tidak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kosong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di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setiap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Ukuran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memori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yang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digunakan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Perkiraan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ukuran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memori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yang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digunakan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oleh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DataFrame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4154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6F5D84DE-78FA-8739-05E3-A7A6824A3A2C}"/>
              </a:ext>
            </a:extLst>
          </p:cNvPr>
          <p:cNvSpPr/>
          <p:nvPr/>
        </p:nvSpPr>
        <p:spPr>
          <a:xfrm>
            <a:off x="-1116" y="-28983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D3A7F5-5D07-1A47-AF29-4090E1434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38" y="1226415"/>
            <a:ext cx="7590198" cy="10905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6342F8-1FAF-7670-9AE6-31EBA512D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38" y="3695797"/>
            <a:ext cx="7590198" cy="224016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634B609-B146-A828-2C4D-D88AE86BCD41}"/>
              </a:ext>
            </a:extLst>
          </p:cNvPr>
          <p:cNvSpPr txBox="1"/>
          <p:nvPr/>
        </p:nvSpPr>
        <p:spPr>
          <a:xfrm>
            <a:off x="7971536" y="740637"/>
            <a:ext cx="353546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1" dirty="0" err="1">
                <a:solidFill>
                  <a:schemeClr val="bg1"/>
                </a:solidFill>
              </a:rPr>
              <a:t>Kegunaan</a:t>
            </a:r>
            <a:r>
              <a:rPr lang="en-US" sz="1600" b="1" dirty="0">
                <a:solidFill>
                  <a:schemeClr val="bg1"/>
                </a:solidFill>
              </a:rPr>
              <a:t>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</a:rPr>
              <a:t>Mendeteksi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duplikasi</a:t>
            </a:r>
            <a:r>
              <a:rPr lang="en-US" sz="1600" dirty="0">
                <a:solidFill>
                  <a:schemeClr val="bg1"/>
                </a:solidFill>
              </a:rPr>
              <a:t>: </a:t>
            </a:r>
            <a:r>
              <a:rPr lang="en-US" sz="1600" dirty="0" err="1">
                <a:solidFill>
                  <a:schemeClr val="bg1"/>
                </a:solidFill>
              </a:rPr>
              <a:t>Berguna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untuk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memahami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apakah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ada</a:t>
            </a:r>
            <a:r>
              <a:rPr lang="en-US" sz="1600" dirty="0">
                <a:solidFill>
                  <a:schemeClr val="bg1"/>
                </a:solidFill>
              </a:rPr>
              <a:t> data </a:t>
            </a:r>
            <a:r>
              <a:rPr lang="en-US" sz="1600" dirty="0" err="1">
                <a:solidFill>
                  <a:schemeClr val="bg1"/>
                </a:solidFill>
              </a:rPr>
              <a:t>berulang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dalam</a:t>
            </a:r>
            <a:r>
              <a:rPr lang="en-US" sz="1600" dirty="0">
                <a:solidFill>
                  <a:schemeClr val="bg1"/>
                </a:solidFill>
              </a:rPr>
              <a:t> dataset yang </a:t>
            </a:r>
            <a:r>
              <a:rPr lang="en-US" sz="1600" dirty="0" err="1">
                <a:solidFill>
                  <a:schemeClr val="bg1"/>
                </a:solidFill>
              </a:rPr>
              <a:t>mungkin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perlu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dihapus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</a:rPr>
              <a:t>Membersihkan</a:t>
            </a:r>
            <a:r>
              <a:rPr lang="en-US" sz="1600" b="1" dirty="0">
                <a:solidFill>
                  <a:schemeClr val="bg1"/>
                </a:solidFill>
              </a:rPr>
              <a:t> data</a:t>
            </a:r>
            <a:r>
              <a:rPr lang="en-US" sz="1600" dirty="0">
                <a:solidFill>
                  <a:schemeClr val="bg1"/>
                </a:solidFill>
              </a:rPr>
              <a:t>: </a:t>
            </a:r>
            <a:r>
              <a:rPr lang="en-US" sz="1200" dirty="0">
                <a:solidFill>
                  <a:schemeClr val="bg1"/>
                </a:solidFill>
              </a:rPr>
              <a:t>Data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duplikat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dapat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memengaruhi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analisis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statistik</a:t>
            </a:r>
            <a:r>
              <a:rPr lang="en-US" sz="1600" dirty="0">
                <a:solidFill>
                  <a:schemeClr val="bg1"/>
                </a:solidFill>
              </a:rPr>
              <a:t> dan model </a:t>
            </a:r>
            <a:r>
              <a:rPr lang="en-US" sz="1600" dirty="0" err="1">
                <a:solidFill>
                  <a:schemeClr val="bg1"/>
                </a:solidFill>
              </a:rPr>
              <a:t>pembelajaran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mesin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1729CF7-988A-9AE6-D710-69B2263C7F52}"/>
              </a:ext>
            </a:extLst>
          </p:cNvPr>
          <p:cNvSpPr txBox="1"/>
          <p:nvPr/>
        </p:nvSpPr>
        <p:spPr>
          <a:xfrm>
            <a:off x="8015564" y="3257961"/>
            <a:ext cx="417532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1 :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Korelasi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positif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sempurna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artinya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jika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satu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variabel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meningkat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variabel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lain juga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meningkat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secara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proporsional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  <a:p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-1 :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Korelasi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negatif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sempurna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artinya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jika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satu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variabel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meningkat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variabel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lain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menurun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secara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proporsional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  <a:p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0 :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Tidak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ada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hubungan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linier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antara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dua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variabel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  <a:p>
            <a:endParaRPr lang="en-US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Contoh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: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Korelasi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antara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Age dan Pregnancies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adalah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0.544341,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menunjukkan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hubungan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 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positif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 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sedang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91122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532C1-00B4-375B-7F7C-2840D3C40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8EC49AD0-690F-F2FA-78D5-A78AB01CF5F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BA811B2-E053-2FD6-E142-D6678D3D6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12" y="274494"/>
            <a:ext cx="3877216" cy="16385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96062E6-9640-A45C-D63B-DAC1EFEE2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12" y="2252006"/>
            <a:ext cx="6376178" cy="4267010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AB418D9A-CEC5-DD37-8A6A-05680DC49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6291" y="230848"/>
            <a:ext cx="490728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X =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df.drop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Menghapus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dari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DataFrame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['Outcome']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Kolom Outcome (target)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dihapus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dari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DataFrame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axis=1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Menyatakan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bahwa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yang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dihapus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adalah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bukan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baris, yang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merupakan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axis=0).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Y = </a:t>
            </a:r>
            <a:r>
              <a:rPr lang="en-US" altLang="en-US" sz="12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df</a:t>
            </a:r>
            <a:r>
              <a:rPr lang="en-US" alt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['Outcome’]: </a:t>
            </a:r>
            <a:r>
              <a:rPr lang="en-US" altLang="en-US" sz="1200" dirty="0" err="1">
                <a:solidFill>
                  <a:schemeClr val="bg1"/>
                </a:solidFill>
                <a:latin typeface="Montserrat" panose="00000500000000000000" pitchFamily="2" charset="0"/>
              </a:rPr>
              <a:t>Menyimpan</a:t>
            </a:r>
            <a:r>
              <a:rPr lang="en-US" altLang="en-US" sz="12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  <a:latin typeface="Montserrat" panose="00000500000000000000" pitchFamily="2" charset="0"/>
              </a:rPr>
              <a:t>kolom</a:t>
            </a:r>
            <a:r>
              <a:rPr lang="en-US" altLang="en-US" sz="1200" dirty="0">
                <a:solidFill>
                  <a:schemeClr val="bg1"/>
                </a:solidFill>
                <a:latin typeface="Montserrat" panose="00000500000000000000" pitchFamily="2" charset="0"/>
              </a:rPr>
              <a:t> Outcome </a:t>
            </a:r>
            <a:r>
              <a:rPr lang="en-US" altLang="en-US" sz="1200" dirty="0" err="1">
                <a:solidFill>
                  <a:schemeClr val="bg1"/>
                </a:solidFill>
                <a:latin typeface="Montserrat" panose="00000500000000000000" pitchFamily="2" charset="0"/>
              </a:rPr>
              <a:t>sebagai</a:t>
            </a:r>
            <a:r>
              <a:rPr lang="en-US" altLang="en-US" sz="12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  <a:latin typeface="Montserrat" panose="00000500000000000000" pitchFamily="2" charset="0"/>
              </a:rPr>
              <a:t>variabel</a:t>
            </a:r>
            <a:r>
              <a:rPr lang="en-US" altLang="en-US" sz="12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  <a:latin typeface="Montserrat" panose="00000500000000000000" pitchFamily="2" charset="0"/>
              </a:rPr>
              <a:t>terpisah</a:t>
            </a:r>
            <a:r>
              <a:rPr lang="en-US" altLang="en-US" sz="1200" dirty="0">
                <a:solidFill>
                  <a:schemeClr val="bg1"/>
                </a:solidFill>
                <a:latin typeface="Montserrat" panose="00000500000000000000" pitchFamily="2" charset="0"/>
              </a:rPr>
              <a:t> Y, yang </a:t>
            </a:r>
            <a:r>
              <a:rPr lang="en-US" altLang="en-US" sz="1200" dirty="0" err="1">
                <a:solidFill>
                  <a:schemeClr val="bg1"/>
                </a:solidFill>
                <a:latin typeface="Montserrat" panose="00000500000000000000" pitchFamily="2" charset="0"/>
              </a:rPr>
              <a:t>akan</a:t>
            </a:r>
            <a:r>
              <a:rPr lang="en-US" altLang="en-US" sz="12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  <a:latin typeface="Montserrat" panose="00000500000000000000" pitchFamily="2" charset="0"/>
              </a:rPr>
              <a:t>menjadi</a:t>
            </a:r>
            <a:r>
              <a:rPr lang="en-US" altLang="en-US" sz="1200" dirty="0">
                <a:solidFill>
                  <a:schemeClr val="bg1"/>
                </a:solidFill>
                <a:latin typeface="Montserrat" panose="00000500000000000000" pitchFamily="2" charset="0"/>
              </a:rPr>
              <a:t> target (label) </a:t>
            </a:r>
            <a:r>
              <a:rPr lang="en-US" altLang="en-US" sz="1200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altLang="en-US" sz="12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  <a:latin typeface="Montserrat" panose="00000500000000000000" pitchFamily="2" charset="0"/>
              </a:rPr>
              <a:t>pemodelan</a:t>
            </a:r>
            <a:r>
              <a:rPr lang="en-US" altLang="en-US" sz="1200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F6B739EF-EFD5-9981-B6F1-7E3759EA35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9931" y="2729662"/>
            <a:ext cx="458822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Normalisasi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StandardScaler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digunakan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untuk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memastikan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semua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fitur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memiliki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skala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yang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sama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 Hal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sangat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penting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ketika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menggunakan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algoritma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pembelajaran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mesin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yang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sensitif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terhadap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skala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fitur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seperti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K-Nearest Neighbors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atau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Regresi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Logistik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Mempercepat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konvergensi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Beberapa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algoritma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lebih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cepat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dalam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belajar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jika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fitur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mereka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distandarkan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terlebih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dahulu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575570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7D394-562B-7DF3-4DC1-E87A5805B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44FD818C-6695-9092-1896-580B46B9F52E}"/>
              </a:ext>
            </a:extLst>
          </p:cNvPr>
          <p:cNvSpPr/>
          <p:nvPr/>
        </p:nvSpPr>
        <p:spPr>
          <a:xfrm>
            <a:off x="-1116" y="-28983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riángulo rectángulo 4">
            <a:extLst>
              <a:ext uri="{FF2B5EF4-FFF2-40B4-BE49-F238E27FC236}">
                <a16:creationId xmlns:a16="http://schemas.microsoft.com/office/drawing/2014/main" id="{A8B5FFC4-8207-2C66-E184-3966122102A9}"/>
              </a:ext>
            </a:extLst>
          </p:cNvPr>
          <p:cNvSpPr/>
          <p:nvPr/>
        </p:nvSpPr>
        <p:spPr>
          <a:xfrm rot="5400000">
            <a:off x="-1432823" y="1386579"/>
            <a:ext cx="6967744" cy="4152904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riángulo rectángulo 4">
            <a:extLst>
              <a:ext uri="{FF2B5EF4-FFF2-40B4-BE49-F238E27FC236}">
                <a16:creationId xmlns:a16="http://schemas.microsoft.com/office/drawing/2014/main" id="{A94F8368-B78E-FB08-6835-E808EA850D45}"/>
              </a:ext>
            </a:extLst>
          </p:cNvPr>
          <p:cNvSpPr/>
          <p:nvPr/>
        </p:nvSpPr>
        <p:spPr>
          <a:xfrm rot="16200000">
            <a:off x="7116223" y="1774976"/>
            <a:ext cx="6901474" cy="3250081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D9E899F-3AA8-7F59-7454-525E6F717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388" y="566201"/>
            <a:ext cx="3509609" cy="20481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B49421-BEF9-A533-5450-B64E3B4CEC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388" y="2781571"/>
            <a:ext cx="11688806" cy="2048161"/>
          </a:xfrm>
          <a:prstGeom prst="rect">
            <a:avLst/>
          </a:prstGeom>
        </p:spPr>
      </p:pic>
      <p:sp>
        <p:nvSpPr>
          <p:cNvPr id="19" name="Rectangle 1">
            <a:extLst>
              <a:ext uri="{FF2B5EF4-FFF2-40B4-BE49-F238E27FC236}">
                <a16:creationId xmlns:a16="http://schemas.microsoft.com/office/drawing/2014/main" id="{78B7CC07-46F8-DB6B-4233-25FD1656A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7501" y="420731"/>
            <a:ext cx="6918960" cy="2339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df.Outcome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Mengakses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Outcome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DataFrame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 Kolom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berisi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label target yang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ingin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diprediksi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value_counts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Fungsi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menghitung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frekuensi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kemunculan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setiap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nilai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unik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kolom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Outcome.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Menghasilkan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hasil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dalam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bentuk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dengan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nilai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unik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sebagai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indeks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dan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jumlah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kemunculannya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sebagai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nilai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006B00-6B18-B02E-75F7-4A47062AEC0E}"/>
              </a:ext>
            </a:extLst>
          </p:cNvPr>
          <p:cNvSpPr txBox="1"/>
          <p:nvPr/>
        </p:nvSpPr>
        <p:spPr>
          <a:xfrm>
            <a:off x="308388" y="4851470"/>
            <a:ext cx="96361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 =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pelatihan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pengujian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Y = target yang </a:t>
            </a:r>
            <a:r>
              <a:rPr lang="en-US" dirty="0" err="1">
                <a:solidFill>
                  <a:schemeClr val="bg1"/>
                </a:solidFill>
              </a:rPr>
              <a:t>ingin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diprediksi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Test_size</a:t>
            </a:r>
            <a:r>
              <a:rPr lang="en-US" dirty="0">
                <a:solidFill>
                  <a:schemeClr val="bg1"/>
                </a:solidFill>
              </a:rPr>
              <a:t> = </a:t>
            </a:r>
            <a:r>
              <a:rPr lang="en-US" dirty="0" err="1">
                <a:solidFill>
                  <a:schemeClr val="bg1"/>
                </a:solidFill>
              </a:rPr>
              <a:t>Menyatakan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bahwa</a:t>
            </a:r>
            <a:r>
              <a:rPr lang="en-US" dirty="0">
                <a:solidFill>
                  <a:schemeClr val="bg1"/>
                </a:solidFill>
              </a:rPr>
              <a:t> 20% </a:t>
            </a:r>
            <a:r>
              <a:rPr lang="en-US" dirty="0" err="1">
                <a:solidFill>
                  <a:schemeClr val="bg1"/>
                </a:solidFill>
              </a:rPr>
              <a:t>dari</a:t>
            </a:r>
            <a:r>
              <a:rPr lang="en-US" dirty="0">
                <a:solidFill>
                  <a:schemeClr val="bg1"/>
                </a:solidFill>
              </a:rPr>
              <a:t> dataset </a:t>
            </a:r>
            <a:r>
              <a:rPr lang="en-US" dirty="0" err="1">
                <a:solidFill>
                  <a:schemeClr val="bg1"/>
                </a:solidFill>
              </a:rPr>
              <a:t>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data </a:t>
            </a:r>
            <a:r>
              <a:rPr lang="en-US" dirty="0" err="1">
                <a:solidFill>
                  <a:schemeClr val="bg1"/>
                </a:solidFill>
              </a:rPr>
              <a:t>pengujian</a:t>
            </a:r>
            <a:r>
              <a:rPr lang="en-US" dirty="0">
                <a:solidFill>
                  <a:schemeClr val="bg1"/>
                </a:solidFill>
              </a:rPr>
              <a:t>, dan 80%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data </a:t>
            </a:r>
            <a:r>
              <a:rPr lang="en-US" dirty="0" err="1">
                <a:solidFill>
                  <a:schemeClr val="bg1"/>
                </a:solidFill>
              </a:rPr>
              <a:t>pelatihan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 err="1">
                <a:solidFill>
                  <a:schemeClr val="bg1"/>
                </a:solidFill>
              </a:rPr>
              <a:t>Random_state</a:t>
            </a:r>
            <a:r>
              <a:rPr lang="en-US" dirty="0">
                <a:solidFill>
                  <a:schemeClr val="bg1"/>
                </a:solidFill>
              </a:rPr>
              <a:t> = </a:t>
            </a:r>
            <a:r>
              <a:rPr lang="en-US" dirty="0" err="1">
                <a:solidFill>
                  <a:schemeClr val="bg1"/>
                </a:solidFill>
              </a:rPr>
              <a:t>Menetapkan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nilai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acak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tetap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memastikan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pembagian</a:t>
            </a:r>
            <a:r>
              <a:rPr lang="en-US" dirty="0">
                <a:solidFill>
                  <a:schemeClr val="bg1"/>
                </a:solidFill>
              </a:rPr>
              <a:t> dataset yang </a:t>
            </a:r>
            <a:r>
              <a:rPr lang="en-US" dirty="0" err="1">
                <a:solidFill>
                  <a:schemeClr val="bg1"/>
                </a:solidFill>
              </a:rPr>
              <a:t>konsisten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setiap</a:t>
            </a:r>
            <a:r>
              <a:rPr lang="en-US" dirty="0">
                <a:solidFill>
                  <a:schemeClr val="bg1"/>
                </a:solidFill>
              </a:rPr>
              <a:t> kali </a:t>
            </a:r>
            <a:r>
              <a:rPr lang="en-US" dirty="0" err="1">
                <a:solidFill>
                  <a:schemeClr val="bg1"/>
                </a:solidFill>
              </a:rPr>
              <a:t>kode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dijalankan</a:t>
            </a:r>
            <a:r>
              <a:rPr lang="en-US" dirty="0">
                <a:solidFill>
                  <a:schemeClr val="bg1"/>
                </a:solidFill>
              </a:rPr>
              <a:t> (reproducibility).</a:t>
            </a:r>
          </a:p>
        </p:txBody>
      </p:sp>
    </p:spTree>
    <p:extLst>
      <p:ext uri="{BB962C8B-B14F-4D97-AF65-F5344CB8AC3E}">
        <p14:creationId xmlns:p14="http://schemas.microsoft.com/office/powerpoint/2010/main" val="13945839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8B1691-8A49-CC02-B5AF-94AECC7FF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BACKGROUND_MORPH">
            <a:extLst>
              <a:ext uri="{FF2B5EF4-FFF2-40B4-BE49-F238E27FC236}">
                <a16:creationId xmlns:a16="http://schemas.microsoft.com/office/drawing/2014/main" id="{A89AC14B-D781-B6AC-BDA0-E1BEFD073D47}"/>
              </a:ext>
            </a:extLst>
          </p:cNvPr>
          <p:cNvSpPr/>
          <p:nvPr/>
        </p:nvSpPr>
        <p:spPr>
          <a:xfrm>
            <a:off x="-1116" y="-28983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5" name="Triángulo rectángulo 4">
            <a:extLst>
              <a:ext uri="{FF2B5EF4-FFF2-40B4-BE49-F238E27FC236}">
                <a16:creationId xmlns:a16="http://schemas.microsoft.com/office/drawing/2014/main" id="{2E9E2C96-5CF1-28FD-B586-A7D7F68A7829}"/>
              </a:ext>
            </a:extLst>
          </p:cNvPr>
          <p:cNvSpPr/>
          <p:nvPr/>
        </p:nvSpPr>
        <p:spPr>
          <a:xfrm rot="5400000">
            <a:off x="-1432823" y="1386579"/>
            <a:ext cx="6967744" cy="4152904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riángulo rectángulo 4">
            <a:extLst>
              <a:ext uri="{FF2B5EF4-FFF2-40B4-BE49-F238E27FC236}">
                <a16:creationId xmlns:a16="http://schemas.microsoft.com/office/drawing/2014/main" id="{F2C906F1-FFD0-001F-77FB-6E914440C25F}"/>
              </a:ext>
            </a:extLst>
          </p:cNvPr>
          <p:cNvSpPr/>
          <p:nvPr/>
        </p:nvSpPr>
        <p:spPr>
          <a:xfrm rot="16200000">
            <a:off x="7116223" y="1774976"/>
            <a:ext cx="6901474" cy="3250081"/>
          </a:xfrm>
          <a:custGeom>
            <a:avLst/>
            <a:gdLst>
              <a:gd name="connsiteX0" fmla="*/ 0 w 4910341"/>
              <a:gd name="connsiteY0" fmla="*/ 5029200 h 5029200"/>
              <a:gd name="connsiteX1" fmla="*/ 0 w 4910341"/>
              <a:gd name="connsiteY1" fmla="*/ 0 h 5029200"/>
              <a:gd name="connsiteX2" fmla="*/ 4910341 w 4910341"/>
              <a:gd name="connsiteY2" fmla="*/ 5029200 h 5029200"/>
              <a:gd name="connsiteX3" fmla="*/ 0 w 4910341"/>
              <a:gd name="connsiteY3" fmla="*/ 5029200 h 5029200"/>
              <a:gd name="connsiteX0" fmla="*/ 0 w 6967744"/>
              <a:gd name="connsiteY0" fmla="*/ 5029200 h 5054603"/>
              <a:gd name="connsiteX1" fmla="*/ 0 w 6967744"/>
              <a:gd name="connsiteY1" fmla="*/ 0 h 5054603"/>
              <a:gd name="connsiteX2" fmla="*/ 6967744 w 6967744"/>
              <a:gd name="connsiteY2" fmla="*/ 5054603 h 5054603"/>
              <a:gd name="connsiteX3" fmla="*/ 0 w 6967744"/>
              <a:gd name="connsiteY3" fmla="*/ 5029200 h 5054603"/>
              <a:gd name="connsiteX0" fmla="*/ 0 w 6967744"/>
              <a:gd name="connsiteY0" fmla="*/ 4127500 h 4152903"/>
              <a:gd name="connsiteX1" fmla="*/ 38100 w 6967744"/>
              <a:gd name="connsiteY1" fmla="*/ 0 h 4152903"/>
              <a:gd name="connsiteX2" fmla="*/ 6967744 w 6967744"/>
              <a:gd name="connsiteY2" fmla="*/ 4152903 h 4152903"/>
              <a:gd name="connsiteX3" fmla="*/ 0 w 6967744"/>
              <a:gd name="connsiteY3" fmla="*/ 4127500 h 4152903"/>
              <a:gd name="connsiteX0" fmla="*/ 0 w 6967744"/>
              <a:gd name="connsiteY0" fmla="*/ 4127501 h 4152904"/>
              <a:gd name="connsiteX1" fmla="*/ 12698 w 6967744"/>
              <a:gd name="connsiteY1" fmla="*/ 0 h 4152904"/>
              <a:gd name="connsiteX2" fmla="*/ 6967744 w 6967744"/>
              <a:gd name="connsiteY2" fmla="*/ 4152904 h 4152904"/>
              <a:gd name="connsiteX3" fmla="*/ 0 w 6967744"/>
              <a:gd name="connsiteY3" fmla="*/ 4127501 h 415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44" h="4152904">
                <a:moveTo>
                  <a:pt x="0" y="4127501"/>
                </a:moveTo>
                <a:cubicBezTo>
                  <a:pt x="4233" y="2751667"/>
                  <a:pt x="8465" y="1375834"/>
                  <a:pt x="12698" y="0"/>
                </a:cubicBezTo>
                <a:lnTo>
                  <a:pt x="6967744" y="4152904"/>
                </a:lnTo>
                <a:lnTo>
                  <a:pt x="0" y="41275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2E07B4D-6E90-050B-F693-668D727B6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574" y="769381"/>
            <a:ext cx="10330617" cy="17996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2BE1C9C-594B-1CB3-771B-691F2B017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905" y="3771182"/>
            <a:ext cx="7039957" cy="14003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A16F8A-9652-2CB9-BAD1-93A44EF22B61}"/>
              </a:ext>
            </a:extLst>
          </p:cNvPr>
          <p:cNvSpPr txBox="1"/>
          <p:nvPr/>
        </p:nvSpPr>
        <p:spPr>
          <a:xfrm>
            <a:off x="930690" y="2590757"/>
            <a:ext cx="104383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Kegunaan:Melatih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model: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Algoritma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Logistic Regression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membangun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klasifikasi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berdasarkan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data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pelatihan.Setelah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dilatih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, model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ini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memprediksi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pada data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atau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data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baru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6D425D-547D-862A-563F-9F417869C184}"/>
              </a:ext>
            </a:extLst>
          </p:cNvPr>
          <p:cNvSpPr txBox="1"/>
          <p:nvPr/>
        </p:nvSpPr>
        <p:spPr>
          <a:xfrm>
            <a:off x="1723773" y="5342367"/>
            <a:ext cx="874221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Menampilkan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nilai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koefisien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untuk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setiap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fitur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model.Setiap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kolom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dalam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model.coef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_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terkait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fitur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dalam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model, dan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nilai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dalam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koefisien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menunjukkan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kontribusi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fitur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tersebut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terhadap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prediksi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8373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leadership template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000B49"/>
      </a:accent1>
      <a:accent2>
        <a:srgbClr val="30C4D2"/>
      </a:accent2>
      <a:accent3>
        <a:srgbClr val="F49401"/>
      </a:accent3>
      <a:accent4>
        <a:srgbClr val="F93043"/>
      </a:accent4>
      <a:accent5>
        <a:srgbClr val="3C2077"/>
      </a:accent5>
      <a:accent6>
        <a:srgbClr val="CDD0CF"/>
      </a:accent6>
      <a:hlink>
        <a:srgbClr val="56C7AA"/>
      </a:hlink>
      <a:folHlink>
        <a:srgbClr val="59A8D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3401</TotalTime>
  <Words>1066</Words>
  <Application>Microsoft Office PowerPoint</Application>
  <PresentationFormat>Widescreen</PresentationFormat>
  <Paragraphs>110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Androgyne</vt:lpstr>
      <vt:lpstr>Arial</vt:lpstr>
      <vt:lpstr>Calibri</vt:lpstr>
      <vt:lpstr>Lato Light</vt:lpstr>
      <vt:lpstr>Montserrat</vt:lpstr>
      <vt:lpstr>Montserrat ExtraBold</vt:lpstr>
      <vt:lpstr>Montserrat Light</vt:lpstr>
      <vt:lpstr>Raleway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Jolie Nayibe Serrano</dc:creator>
  <cp:lastModifiedBy>Bintang Gilangkasa Syailendra</cp:lastModifiedBy>
  <cp:revision>107</cp:revision>
  <dcterms:created xsi:type="dcterms:W3CDTF">2020-04-22T15:34:04Z</dcterms:created>
  <dcterms:modified xsi:type="dcterms:W3CDTF">2024-11-20T20:31:16Z</dcterms:modified>
</cp:coreProperties>
</file>

<file path=docProps/thumbnail.jpeg>
</file>